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5"/>
  </p:notesMasterIdLst>
  <p:handoutMasterIdLst>
    <p:handoutMasterId r:id="rId26"/>
  </p:handoutMasterIdLst>
  <p:sldIdLst>
    <p:sldId id="466" r:id="rId5"/>
    <p:sldId id="468" r:id="rId6"/>
    <p:sldId id="447" r:id="rId7"/>
    <p:sldId id="449" r:id="rId8"/>
    <p:sldId id="470" r:id="rId9"/>
    <p:sldId id="472" r:id="rId10"/>
    <p:sldId id="441" r:id="rId11"/>
    <p:sldId id="453" r:id="rId12"/>
    <p:sldId id="460" r:id="rId13"/>
    <p:sldId id="459" r:id="rId14"/>
    <p:sldId id="456" r:id="rId15"/>
    <p:sldId id="458" r:id="rId16"/>
    <p:sldId id="454" r:id="rId17"/>
    <p:sldId id="455" r:id="rId18"/>
    <p:sldId id="434" r:id="rId19"/>
    <p:sldId id="461" r:id="rId20"/>
    <p:sldId id="426" r:id="rId21"/>
    <p:sldId id="462" r:id="rId22"/>
    <p:sldId id="463" r:id="rId23"/>
    <p:sldId id="4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BBBBBB"/>
    <a:srgbClr val="B9B9B9"/>
    <a:srgbClr val="7C6560"/>
    <a:srgbClr val="29282D"/>
    <a:srgbClr val="E288B6"/>
    <a:srgbClr val="D75078"/>
    <a:srgbClr val="B38F6A"/>
    <a:srgbClr val="6667AB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8"/>
    <p:restoredTop sz="94719"/>
  </p:normalViewPr>
  <p:slideViewPr>
    <p:cSldViewPr snapToGrid="0">
      <p:cViewPr varScale="1">
        <p:scale>
          <a:sx n="151" d="100"/>
          <a:sy n="151" d="100"/>
        </p:scale>
        <p:origin x="208" y="20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C57BA-B8FB-874F-9C79-07DAD83C3FD2}" type="doc">
      <dgm:prSet loTypeId="urn:microsoft.com/office/officeart/2005/8/layout/radial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093593-140D-1E49-9178-FD6C27F3A58B}">
      <dgm:prSet phldrT="[Text]"/>
      <dgm:spPr/>
      <dgm:t>
        <a:bodyPr/>
        <a:lstStyle/>
        <a:p>
          <a:r>
            <a:rPr lang="en-US" dirty="0"/>
            <a:t>AGURI</a:t>
          </a:r>
        </a:p>
      </dgm:t>
    </dgm:pt>
    <dgm:pt modelId="{6D00EBD9-D369-9946-9646-5E21CA04AB91}" type="parTrans" cxnId="{5B10FB11-2510-FE4C-B9C3-958CF2637203}">
      <dgm:prSet/>
      <dgm:spPr/>
      <dgm:t>
        <a:bodyPr/>
        <a:lstStyle/>
        <a:p>
          <a:endParaRPr lang="en-US"/>
        </a:p>
      </dgm:t>
    </dgm:pt>
    <dgm:pt modelId="{424C80B2-751D-BC4C-BFB1-D4B4E081771B}" type="sibTrans" cxnId="{5B10FB11-2510-FE4C-B9C3-958CF2637203}">
      <dgm:prSet/>
      <dgm:spPr/>
      <dgm:t>
        <a:bodyPr/>
        <a:lstStyle/>
        <a:p>
          <a:endParaRPr lang="en-US"/>
        </a:p>
      </dgm:t>
    </dgm:pt>
    <dgm:pt modelId="{2C04A7D5-2B23-4F44-B9C5-5E4282A765F0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7FEAB343-39FC-1F48-B6B1-2EC50092DC84}" type="parTrans" cxnId="{BBCE8FE6-F616-2847-9E1F-534147FB29F0}">
      <dgm:prSet/>
      <dgm:spPr/>
      <dgm:t>
        <a:bodyPr/>
        <a:lstStyle/>
        <a:p>
          <a:endParaRPr lang="en-US"/>
        </a:p>
      </dgm:t>
    </dgm:pt>
    <dgm:pt modelId="{18B37F76-B7C0-A149-B06D-F55A3C899736}" type="sibTrans" cxnId="{BBCE8FE6-F616-2847-9E1F-534147FB29F0}">
      <dgm:prSet/>
      <dgm:spPr/>
      <dgm:t>
        <a:bodyPr/>
        <a:lstStyle/>
        <a:p>
          <a:endParaRPr lang="en-US"/>
        </a:p>
      </dgm:t>
    </dgm:pt>
    <dgm:pt modelId="{DB946B41-87EF-8A46-9AE4-FC9F0C97EE05}">
      <dgm:prSet phldrT="[Text]"/>
      <dgm:spPr/>
      <dgm:t>
        <a:bodyPr/>
        <a:lstStyle/>
        <a:p>
          <a:r>
            <a:rPr lang="en-US" dirty="0"/>
            <a:t>About us</a:t>
          </a:r>
        </a:p>
      </dgm:t>
    </dgm:pt>
    <dgm:pt modelId="{C1CAC859-993A-B04C-A7A2-384C21051A5F}" type="parTrans" cxnId="{3513EF85-3025-8845-9311-45AED8393BC0}">
      <dgm:prSet/>
      <dgm:spPr/>
      <dgm:t>
        <a:bodyPr/>
        <a:lstStyle/>
        <a:p>
          <a:endParaRPr lang="en-US"/>
        </a:p>
      </dgm:t>
    </dgm:pt>
    <dgm:pt modelId="{0CC5A127-761C-3543-BD50-AD16160314F1}" type="sibTrans" cxnId="{3513EF85-3025-8845-9311-45AED8393BC0}">
      <dgm:prSet/>
      <dgm:spPr/>
      <dgm:t>
        <a:bodyPr/>
        <a:lstStyle/>
        <a:p>
          <a:endParaRPr lang="en-US"/>
        </a:p>
      </dgm:t>
    </dgm:pt>
    <dgm:pt modelId="{63EEE645-E9F2-E648-8EF1-51CA417E4B11}">
      <dgm:prSet phldrT="[Text]"/>
      <dgm:spPr/>
      <dgm:t>
        <a:bodyPr/>
        <a:lstStyle/>
        <a:p>
          <a:r>
            <a:rPr lang="en-US" dirty="0"/>
            <a:t>Contact us</a:t>
          </a:r>
        </a:p>
      </dgm:t>
    </dgm:pt>
    <dgm:pt modelId="{F9AF5C67-3CA2-9345-87DB-5A953BF14011}" type="parTrans" cxnId="{660501AA-9EE8-1E4B-B9BB-9235D30EB197}">
      <dgm:prSet/>
      <dgm:spPr/>
      <dgm:t>
        <a:bodyPr/>
        <a:lstStyle/>
        <a:p>
          <a:endParaRPr lang="en-US"/>
        </a:p>
      </dgm:t>
    </dgm:pt>
    <dgm:pt modelId="{0EEB7646-97E0-2144-8838-515174A15AE8}" type="sibTrans" cxnId="{660501AA-9EE8-1E4B-B9BB-9235D30EB197}">
      <dgm:prSet/>
      <dgm:spPr/>
    </dgm:pt>
    <dgm:pt modelId="{1E14F39D-D84C-1243-8E02-6596FC92CE7B}">
      <dgm:prSet phldrT="[Text]"/>
      <dgm:spPr/>
      <dgm:t>
        <a:bodyPr/>
        <a:lstStyle/>
        <a:p>
          <a:r>
            <a:rPr lang="en-US" dirty="0"/>
            <a:t>Our showroom</a:t>
          </a:r>
        </a:p>
      </dgm:t>
    </dgm:pt>
    <dgm:pt modelId="{D68FD119-D1DC-A145-995A-F7E834590477}" type="parTrans" cxnId="{631BCF33-A2ED-E046-96AE-4C11DF74E31F}">
      <dgm:prSet/>
      <dgm:spPr/>
      <dgm:t>
        <a:bodyPr/>
        <a:lstStyle/>
        <a:p>
          <a:endParaRPr lang="en-US"/>
        </a:p>
      </dgm:t>
    </dgm:pt>
    <dgm:pt modelId="{EAA0C91E-E09C-5840-9551-8808C3E6E930}" type="sibTrans" cxnId="{631BCF33-A2ED-E046-96AE-4C11DF74E31F}">
      <dgm:prSet/>
      <dgm:spPr/>
    </dgm:pt>
    <dgm:pt modelId="{B36D5A74-53D9-FD47-9C05-F92DB8842423}">
      <dgm:prSet phldrT="[Text]"/>
      <dgm:spPr/>
      <dgm:t>
        <a:bodyPr/>
        <a:lstStyle/>
        <a:p>
          <a:r>
            <a:rPr lang="en-US" dirty="0"/>
            <a:t>Follow us</a:t>
          </a:r>
        </a:p>
      </dgm:t>
    </dgm:pt>
    <dgm:pt modelId="{FB48AB16-FBDE-6944-BA59-4F1276D3DA9F}" type="parTrans" cxnId="{5BF8605E-FF15-D24D-A17E-8656A3F50E15}">
      <dgm:prSet/>
      <dgm:spPr/>
      <dgm:t>
        <a:bodyPr/>
        <a:lstStyle/>
        <a:p>
          <a:endParaRPr lang="en-US"/>
        </a:p>
      </dgm:t>
    </dgm:pt>
    <dgm:pt modelId="{38621570-075B-0341-BA33-DF2BA77A8DD9}" type="sibTrans" cxnId="{5BF8605E-FF15-D24D-A17E-8656A3F50E15}">
      <dgm:prSet/>
      <dgm:spPr/>
    </dgm:pt>
    <dgm:pt modelId="{B0D80F7D-C1A2-184E-84F5-66F443AE4938}">
      <dgm:prSet phldrT="[Text]"/>
      <dgm:spPr/>
      <dgm:t>
        <a:bodyPr/>
        <a:lstStyle/>
        <a:p>
          <a:r>
            <a:rPr lang="en-US" dirty="0"/>
            <a:t>Guide</a:t>
          </a:r>
        </a:p>
      </dgm:t>
    </dgm:pt>
    <dgm:pt modelId="{BE21DB41-1304-F14E-B087-F89AA88E4A02}" type="parTrans" cxnId="{CB14F957-59A4-334F-816D-0B19CF04E316}">
      <dgm:prSet/>
      <dgm:spPr/>
      <dgm:t>
        <a:bodyPr/>
        <a:lstStyle/>
        <a:p>
          <a:endParaRPr lang="en-US"/>
        </a:p>
      </dgm:t>
    </dgm:pt>
    <dgm:pt modelId="{FEDF3926-F6E8-A64B-80E9-4FF08EDAD48F}" type="sibTrans" cxnId="{CB14F957-59A4-334F-816D-0B19CF04E316}">
      <dgm:prSet/>
      <dgm:spPr/>
    </dgm:pt>
    <dgm:pt modelId="{E0629AE1-16E6-264B-ACC7-4F14E6A84C51}" type="pres">
      <dgm:prSet presAssocID="{B32C57BA-B8FB-874F-9C79-07DAD83C3FD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00228D4-3785-584F-8DCA-4E35D6AC8DE6}" type="pres">
      <dgm:prSet presAssocID="{1D093593-140D-1E49-9178-FD6C27F3A58B}" presName="centerShape" presStyleLbl="node0" presStyleIdx="0" presStyleCnt="1"/>
      <dgm:spPr/>
    </dgm:pt>
    <dgm:pt modelId="{C639C3EE-3915-FC40-9BF0-74CF00DA92D9}" type="pres">
      <dgm:prSet presAssocID="{7FEAB343-39FC-1F48-B6B1-2EC50092DC84}" presName="parTrans" presStyleLbl="sibTrans2D1" presStyleIdx="0" presStyleCnt="6"/>
      <dgm:spPr/>
    </dgm:pt>
    <dgm:pt modelId="{B11F58E8-8EEA-C94F-99AE-3606341745E3}" type="pres">
      <dgm:prSet presAssocID="{7FEAB343-39FC-1F48-B6B1-2EC50092DC84}" presName="connectorText" presStyleLbl="sibTrans2D1" presStyleIdx="0" presStyleCnt="6"/>
      <dgm:spPr/>
    </dgm:pt>
    <dgm:pt modelId="{69DAFC95-1352-9D47-8E06-C23A6F869F56}" type="pres">
      <dgm:prSet presAssocID="{2C04A7D5-2B23-4F44-B9C5-5E4282A765F0}" presName="node" presStyleLbl="node1" presStyleIdx="0" presStyleCnt="6">
        <dgm:presLayoutVars>
          <dgm:bulletEnabled val="1"/>
        </dgm:presLayoutVars>
      </dgm:prSet>
      <dgm:spPr/>
    </dgm:pt>
    <dgm:pt modelId="{0DE644E4-467C-BA48-A2BE-7FA6B57A8A6C}" type="pres">
      <dgm:prSet presAssocID="{BE21DB41-1304-F14E-B087-F89AA88E4A02}" presName="parTrans" presStyleLbl="sibTrans2D1" presStyleIdx="1" presStyleCnt="6"/>
      <dgm:spPr/>
    </dgm:pt>
    <dgm:pt modelId="{40419E1B-E106-C541-B172-E97D60B0FC80}" type="pres">
      <dgm:prSet presAssocID="{BE21DB41-1304-F14E-B087-F89AA88E4A02}" presName="connectorText" presStyleLbl="sibTrans2D1" presStyleIdx="1" presStyleCnt="6"/>
      <dgm:spPr/>
    </dgm:pt>
    <dgm:pt modelId="{6BCF33C2-B348-FF44-B7FB-9D3E47E4CAFC}" type="pres">
      <dgm:prSet presAssocID="{B0D80F7D-C1A2-184E-84F5-66F443AE4938}" presName="node" presStyleLbl="node1" presStyleIdx="1" presStyleCnt="6">
        <dgm:presLayoutVars>
          <dgm:bulletEnabled val="1"/>
        </dgm:presLayoutVars>
      </dgm:prSet>
      <dgm:spPr/>
    </dgm:pt>
    <dgm:pt modelId="{350E53B0-7B4D-9546-9253-1ECFB1CF11B3}" type="pres">
      <dgm:prSet presAssocID="{C1CAC859-993A-B04C-A7A2-384C21051A5F}" presName="parTrans" presStyleLbl="sibTrans2D1" presStyleIdx="2" presStyleCnt="6"/>
      <dgm:spPr/>
    </dgm:pt>
    <dgm:pt modelId="{33992DF0-7EF9-554C-8EB3-F6224D52F481}" type="pres">
      <dgm:prSet presAssocID="{C1CAC859-993A-B04C-A7A2-384C21051A5F}" presName="connectorText" presStyleLbl="sibTrans2D1" presStyleIdx="2" presStyleCnt="6"/>
      <dgm:spPr/>
    </dgm:pt>
    <dgm:pt modelId="{88352025-5AEF-7441-8AF9-0EB051A7614C}" type="pres">
      <dgm:prSet presAssocID="{DB946B41-87EF-8A46-9AE4-FC9F0C97EE05}" presName="node" presStyleLbl="node1" presStyleIdx="2" presStyleCnt="6">
        <dgm:presLayoutVars>
          <dgm:bulletEnabled val="1"/>
        </dgm:presLayoutVars>
      </dgm:prSet>
      <dgm:spPr/>
    </dgm:pt>
    <dgm:pt modelId="{3AB7ABE8-AAA3-ED47-B6A4-C507EEFC4ACC}" type="pres">
      <dgm:prSet presAssocID="{F9AF5C67-3CA2-9345-87DB-5A953BF14011}" presName="parTrans" presStyleLbl="sibTrans2D1" presStyleIdx="3" presStyleCnt="6"/>
      <dgm:spPr/>
    </dgm:pt>
    <dgm:pt modelId="{467E9091-4A24-5D41-ADAE-AD3E2460F55A}" type="pres">
      <dgm:prSet presAssocID="{F9AF5C67-3CA2-9345-87DB-5A953BF14011}" presName="connectorText" presStyleLbl="sibTrans2D1" presStyleIdx="3" presStyleCnt="6"/>
      <dgm:spPr/>
    </dgm:pt>
    <dgm:pt modelId="{D9EC6093-0434-6345-ADD4-B30B49EA9AFC}" type="pres">
      <dgm:prSet presAssocID="{63EEE645-E9F2-E648-8EF1-51CA417E4B11}" presName="node" presStyleLbl="node1" presStyleIdx="3" presStyleCnt="6">
        <dgm:presLayoutVars>
          <dgm:bulletEnabled val="1"/>
        </dgm:presLayoutVars>
      </dgm:prSet>
      <dgm:spPr/>
    </dgm:pt>
    <dgm:pt modelId="{B04884E0-25F8-844E-9BED-564E029CD4BC}" type="pres">
      <dgm:prSet presAssocID="{D68FD119-D1DC-A145-995A-F7E834590477}" presName="parTrans" presStyleLbl="sibTrans2D1" presStyleIdx="4" presStyleCnt="6"/>
      <dgm:spPr/>
    </dgm:pt>
    <dgm:pt modelId="{4EC4F3D8-E13A-B14A-8A0D-AF0522566274}" type="pres">
      <dgm:prSet presAssocID="{D68FD119-D1DC-A145-995A-F7E834590477}" presName="connectorText" presStyleLbl="sibTrans2D1" presStyleIdx="4" presStyleCnt="6"/>
      <dgm:spPr/>
    </dgm:pt>
    <dgm:pt modelId="{AEEE3EFE-5090-8642-B59D-7FC43DE48409}" type="pres">
      <dgm:prSet presAssocID="{1E14F39D-D84C-1243-8E02-6596FC92CE7B}" presName="node" presStyleLbl="node1" presStyleIdx="4" presStyleCnt="6">
        <dgm:presLayoutVars>
          <dgm:bulletEnabled val="1"/>
        </dgm:presLayoutVars>
      </dgm:prSet>
      <dgm:spPr/>
    </dgm:pt>
    <dgm:pt modelId="{4AD0B02E-3AD4-CD42-A483-E5F2BB73E784}" type="pres">
      <dgm:prSet presAssocID="{FB48AB16-FBDE-6944-BA59-4F1276D3DA9F}" presName="parTrans" presStyleLbl="sibTrans2D1" presStyleIdx="5" presStyleCnt="6"/>
      <dgm:spPr/>
    </dgm:pt>
    <dgm:pt modelId="{EB8D832B-F9BE-9C46-9240-DC29D93A58AE}" type="pres">
      <dgm:prSet presAssocID="{FB48AB16-FBDE-6944-BA59-4F1276D3DA9F}" presName="connectorText" presStyleLbl="sibTrans2D1" presStyleIdx="5" presStyleCnt="6"/>
      <dgm:spPr/>
    </dgm:pt>
    <dgm:pt modelId="{4275BB33-75B1-6E4B-BE29-E083CC4CFD12}" type="pres">
      <dgm:prSet presAssocID="{B36D5A74-53D9-FD47-9C05-F92DB8842423}" presName="node" presStyleLbl="node1" presStyleIdx="5" presStyleCnt="6">
        <dgm:presLayoutVars>
          <dgm:bulletEnabled val="1"/>
        </dgm:presLayoutVars>
      </dgm:prSet>
      <dgm:spPr/>
    </dgm:pt>
  </dgm:ptLst>
  <dgm:cxnLst>
    <dgm:cxn modelId="{5BA99D06-3E1B-784F-9216-82AA8139039A}" type="presOf" srcId="{DB946B41-87EF-8A46-9AE4-FC9F0C97EE05}" destId="{88352025-5AEF-7441-8AF9-0EB051A7614C}" srcOrd="0" destOrd="0" presId="urn:microsoft.com/office/officeart/2005/8/layout/radial5"/>
    <dgm:cxn modelId="{0F400C0A-E531-FF43-A388-3913611854CE}" type="presOf" srcId="{1D093593-140D-1E49-9178-FD6C27F3A58B}" destId="{C00228D4-3785-584F-8DCA-4E35D6AC8DE6}" srcOrd="0" destOrd="0" presId="urn:microsoft.com/office/officeart/2005/8/layout/radial5"/>
    <dgm:cxn modelId="{54BE920B-19AC-A145-AA21-D5A20C5BE505}" type="presOf" srcId="{B36D5A74-53D9-FD47-9C05-F92DB8842423}" destId="{4275BB33-75B1-6E4B-BE29-E083CC4CFD12}" srcOrd="0" destOrd="0" presId="urn:microsoft.com/office/officeart/2005/8/layout/radial5"/>
    <dgm:cxn modelId="{5B10FB11-2510-FE4C-B9C3-958CF2637203}" srcId="{B32C57BA-B8FB-874F-9C79-07DAD83C3FD2}" destId="{1D093593-140D-1E49-9178-FD6C27F3A58B}" srcOrd="0" destOrd="0" parTransId="{6D00EBD9-D369-9946-9646-5E21CA04AB91}" sibTransId="{424C80B2-751D-BC4C-BFB1-D4B4E081771B}"/>
    <dgm:cxn modelId="{53D18916-25D1-9741-8EED-48D0EE75F2C7}" type="presOf" srcId="{D68FD119-D1DC-A145-995A-F7E834590477}" destId="{B04884E0-25F8-844E-9BED-564E029CD4BC}" srcOrd="0" destOrd="0" presId="urn:microsoft.com/office/officeart/2005/8/layout/radial5"/>
    <dgm:cxn modelId="{C8008527-1170-664C-8798-748AB5344643}" type="presOf" srcId="{C1CAC859-993A-B04C-A7A2-384C21051A5F}" destId="{350E53B0-7B4D-9546-9253-1ECFB1CF11B3}" srcOrd="0" destOrd="0" presId="urn:microsoft.com/office/officeart/2005/8/layout/radial5"/>
    <dgm:cxn modelId="{EB7E152F-BEF7-804B-BE7B-DFACBBD7FC8C}" type="presOf" srcId="{1E14F39D-D84C-1243-8E02-6596FC92CE7B}" destId="{AEEE3EFE-5090-8642-B59D-7FC43DE48409}" srcOrd="0" destOrd="0" presId="urn:microsoft.com/office/officeart/2005/8/layout/radial5"/>
    <dgm:cxn modelId="{631BCF33-A2ED-E046-96AE-4C11DF74E31F}" srcId="{1D093593-140D-1E49-9178-FD6C27F3A58B}" destId="{1E14F39D-D84C-1243-8E02-6596FC92CE7B}" srcOrd="4" destOrd="0" parTransId="{D68FD119-D1DC-A145-995A-F7E834590477}" sibTransId="{EAA0C91E-E09C-5840-9551-8808C3E6E930}"/>
    <dgm:cxn modelId="{6EC0B834-3E93-5B4B-AF50-455BD50E7E0E}" type="presOf" srcId="{F9AF5C67-3CA2-9345-87DB-5A953BF14011}" destId="{3AB7ABE8-AAA3-ED47-B6A4-C507EEFC4ACC}" srcOrd="0" destOrd="0" presId="urn:microsoft.com/office/officeart/2005/8/layout/radial5"/>
    <dgm:cxn modelId="{D66A0842-31B7-394F-B4C2-ACE43E685E46}" type="presOf" srcId="{FB48AB16-FBDE-6944-BA59-4F1276D3DA9F}" destId="{EB8D832B-F9BE-9C46-9240-DC29D93A58AE}" srcOrd="1" destOrd="0" presId="urn:microsoft.com/office/officeart/2005/8/layout/radial5"/>
    <dgm:cxn modelId="{CB14F957-59A4-334F-816D-0B19CF04E316}" srcId="{1D093593-140D-1E49-9178-FD6C27F3A58B}" destId="{B0D80F7D-C1A2-184E-84F5-66F443AE4938}" srcOrd="1" destOrd="0" parTransId="{BE21DB41-1304-F14E-B087-F89AA88E4A02}" sibTransId="{FEDF3926-F6E8-A64B-80E9-4FF08EDAD48F}"/>
    <dgm:cxn modelId="{52EE5C5D-E0A3-3444-8D98-CA2FBB6546E2}" type="presOf" srcId="{D68FD119-D1DC-A145-995A-F7E834590477}" destId="{4EC4F3D8-E13A-B14A-8A0D-AF0522566274}" srcOrd="1" destOrd="0" presId="urn:microsoft.com/office/officeart/2005/8/layout/radial5"/>
    <dgm:cxn modelId="{5BF8605E-FF15-D24D-A17E-8656A3F50E15}" srcId="{1D093593-140D-1E49-9178-FD6C27F3A58B}" destId="{B36D5A74-53D9-FD47-9C05-F92DB8842423}" srcOrd="5" destOrd="0" parTransId="{FB48AB16-FBDE-6944-BA59-4F1276D3DA9F}" sibTransId="{38621570-075B-0341-BA33-DF2BA77A8DD9}"/>
    <dgm:cxn modelId="{0721D661-1A36-494E-9D41-69240CBAC06B}" type="presOf" srcId="{BE21DB41-1304-F14E-B087-F89AA88E4A02}" destId="{0DE644E4-467C-BA48-A2BE-7FA6B57A8A6C}" srcOrd="0" destOrd="0" presId="urn:microsoft.com/office/officeart/2005/8/layout/radial5"/>
    <dgm:cxn modelId="{A7C58A69-3794-4249-BCFA-582AC5D1E135}" type="presOf" srcId="{B32C57BA-B8FB-874F-9C79-07DAD83C3FD2}" destId="{E0629AE1-16E6-264B-ACC7-4F14E6A84C51}" srcOrd="0" destOrd="0" presId="urn:microsoft.com/office/officeart/2005/8/layout/radial5"/>
    <dgm:cxn modelId="{3513EF85-3025-8845-9311-45AED8393BC0}" srcId="{1D093593-140D-1E49-9178-FD6C27F3A58B}" destId="{DB946B41-87EF-8A46-9AE4-FC9F0C97EE05}" srcOrd="2" destOrd="0" parTransId="{C1CAC859-993A-B04C-A7A2-384C21051A5F}" sibTransId="{0CC5A127-761C-3543-BD50-AD16160314F1}"/>
    <dgm:cxn modelId="{4810DB93-F1F3-784D-A6F3-6AD7988F37A7}" type="presOf" srcId="{C1CAC859-993A-B04C-A7A2-384C21051A5F}" destId="{33992DF0-7EF9-554C-8EB3-F6224D52F481}" srcOrd="1" destOrd="0" presId="urn:microsoft.com/office/officeart/2005/8/layout/radial5"/>
    <dgm:cxn modelId="{660501AA-9EE8-1E4B-B9BB-9235D30EB197}" srcId="{1D093593-140D-1E49-9178-FD6C27F3A58B}" destId="{63EEE645-E9F2-E648-8EF1-51CA417E4B11}" srcOrd="3" destOrd="0" parTransId="{F9AF5C67-3CA2-9345-87DB-5A953BF14011}" sibTransId="{0EEB7646-97E0-2144-8838-515174A15AE8}"/>
    <dgm:cxn modelId="{E06253B3-23E0-234B-9469-1C02AE6A30D4}" type="presOf" srcId="{7FEAB343-39FC-1F48-B6B1-2EC50092DC84}" destId="{C639C3EE-3915-FC40-9BF0-74CF00DA92D9}" srcOrd="0" destOrd="0" presId="urn:microsoft.com/office/officeart/2005/8/layout/radial5"/>
    <dgm:cxn modelId="{749DDEB6-BBE7-574F-B1E0-26BAD5F19BA6}" type="presOf" srcId="{BE21DB41-1304-F14E-B087-F89AA88E4A02}" destId="{40419E1B-E106-C541-B172-E97D60B0FC80}" srcOrd="1" destOrd="0" presId="urn:microsoft.com/office/officeart/2005/8/layout/radial5"/>
    <dgm:cxn modelId="{4E22EFBC-4D81-244C-BD75-1E35CF4C05AF}" type="presOf" srcId="{63EEE645-E9F2-E648-8EF1-51CA417E4B11}" destId="{D9EC6093-0434-6345-ADD4-B30B49EA9AFC}" srcOrd="0" destOrd="0" presId="urn:microsoft.com/office/officeart/2005/8/layout/radial5"/>
    <dgm:cxn modelId="{24C6F5BC-0942-CA4B-8775-F9C6DCE4DE6C}" type="presOf" srcId="{2C04A7D5-2B23-4F44-B9C5-5E4282A765F0}" destId="{69DAFC95-1352-9D47-8E06-C23A6F869F56}" srcOrd="0" destOrd="0" presId="urn:microsoft.com/office/officeart/2005/8/layout/radial5"/>
    <dgm:cxn modelId="{E56DB5BE-3F36-6447-BAA1-0E71D654C6A6}" type="presOf" srcId="{FB48AB16-FBDE-6944-BA59-4F1276D3DA9F}" destId="{4AD0B02E-3AD4-CD42-A483-E5F2BB73E784}" srcOrd="0" destOrd="0" presId="urn:microsoft.com/office/officeart/2005/8/layout/radial5"/>
    <dgm:cxn modelId="{1DBD1DD0-BC44-EA46-A3F0-D99AE227894B}" type="presOf" srcId="{B0D80F7D-C1A2-184E-84F5-66F443AE4938}" destId="{6BCF33C2-B348-FF44-B7FB-9D3E47E4CAFC}" srcOrd="0" destOrd="0" presId="urn:microsoft.com/office/officeart/2005/8/layout/radial5"/>
    <dgm:cxn modelId="{53DC9CD4-91A0-F044-89C2-167B150C0C71}" type="presOf" srcId="{F9AF5C67-3CA2-9345-87DB-5A953BF14011}" destId="{467E9091-4A24-5D41-ADAE-AD3E2460F55A}" srcOrd="1" destOrd="0" presId="urn:microsoft.com/office/officeart/2005/8/layout/radial5"/>
    <dgm:cxn modelId="{EFF1DADA-1E35-574B-95C7-FF74FFC25666}" type="presOf" srcId="{7FEAB343-39FC-1F48-B6B1-2EC50092DC84}" destId="{B11F58E8-8EEA-C94F-99AE-3606341745E3}" srcOrd="1" destOrd="0" presId="urn:microsoft.com/office/officeart/2005/8/layout/radial5"/>
    <dgm:cxn modelId="{BBCE8FE6-F616-2847-9E1F-534147FB29F0}" srcId="{1D093593-140D-1E49-9178-FD6C27F3A58B}" destId="{2C04A7D5-2B23-4F44-B9C5-5E4282A765F0}" srcOrd="0" destOrd="0" parTransId="{7FEAB343-39FC-1F48-B6B1-2EC50092DC84}" sibTransId="{18B37F76-B7C0-A149-B06D-F55A3C899736}"/>
    <dgm:cxn modelId="{115BD2AA-7915-8A4D-91A6-8ACD13C1FC7E}" type="presParOf" srcId="{E0629AE1-16E6-264B-ACC7-4F14E6A84C51}" destId="{C00228D4-3785-584F-8DCA-4E35D6AC8DE6}" srcOrd="0" destOrd="0" presId="urn:microsoft.com/office/officeart/2005/8/layout/radial5"/>
    <dgm:cxn modelId="{C24B72AB-12CA-AD4F-97FF-AE1AF8F60700}" type="presParOf" srcId="{E0629AE1-16E6-264B-ACC7-4F14E6A84C51}" destId="{C639C3EE-3915-FC40-9BF0-74CF00DA92D9}" srcOrd="1" destOrd="0" presId="urn:microsoft.com/office/officeart/2005/8/layout/radial5"/>
    <dgm:cxn modelId="{D8907405-357E-6B4E-8D03-58D4F6298381}" type="presParOf" srcId="{C639C3EE-3915-FC40-9BF0-74CF00DA92D9}" destId="{B11F58E8-8EEA-C94F-99AE-3606341745E3}" srcOrd="0" destOrd="0" presId="urn:microsoft.com/office/officeart/2005/8/layout/radial5"/>
    <dgm:cxn modelId="{117F9351-7658-AE47-92D4-979CB950DC56}" type="presParOf" srcId="{E0629AE1-16E6-264B-ACC7-4F14E6A84C51}" destId="{69DAFC95-1352-9D47-8E06-C23A6F869F56}" srcOrd="2" destOrd="0" presId="urn:microsoft.com/office/officeart/2005/8/layout/radial5"/>
    <dgm:cxn modelId="{9CCF4EBD-8614-0145-B5AD-606D3F202982}" type="presParOf" srcId="{E0629AE1-16E6-264B-ACC7-4F14E6A84C51}" destId="{0DE644E4-467C-BA48-A2BE-7FA6B57A8A6C}" srcOrd="3" destOrd="0" presId="urn:microsoft.com/office/officeart/2005/8/layout/radial5"/>
    <dgm:cxn modelId="{5BAF17E6-E974-5E48-A60F-E6F83BFDEF30}" type="presParOf" srcId="{0DE644E4-467C-BA48-A2BE-7FA6B57A8A6C}" destId="{40419E1B-E106-C541-B172-E97D60B0FC80}" srcOrd="0" destOrd="0" presId="urn:microsoft.com/office/officeart/2005/8/layout/radial5"/>
    <dgm:cxn modelId="{21DA1D8D-633B-0E44-B17C-1905C3C2AC33}" type="presParOf" srcId="{E0629AE1-16E6-264B-ACC7-4F14E6A84C51}" destId="{6BCF33C2-B348-FF44-B7FB-9D3E47E4CAFC}" srcOrd="4" destOrd="0" presId="urn:microsoft.com/office/officeart/2005/8/layout/radial5"/>
    <dgm:cxn modelId="{D44C827C-2A6A-B543-9D2A-4971E0508E57}" type="presParOf" srcId="{E0629AE1-16E6-264B-ACC7-4F14E6A84C51}" destId="{350E53B0-7B4D-9546-9253-1ECFB1CF11B3}" srcOrd="5" destOrd="0" presId="urn:microsoft.com/office/officeart/2005/8/layout/radial5"/>
    <dgm:cxn modelId="{E536C2C6-DD94-7D4E-A80B-9F2E5B560C89}" type="presParOf" srcId="{350E53B0-7B4D-9546-9253-1ECFB1CF11B3}" destId="{33992DF0-7EF9-554C-8EB3-F6224D52F481}" srcOrd="0" destOrd="0" presId="urn:microsoft.com/office/officeart/2005/8/layout/radial5"/>
    <dgm:cxn modelId="{AACE096A-6DD4-E14E-8D2A-CCE813A796C8}" type="presParOf" srcId="{E0629AE1-16E6-264B-ACC7-4F14E6A84C51}" destId="{88352025-5AEF-7441-8AF9-0EB051A7614C}" srcOrd="6" destOrd="0" presId="urn:microsoft.com/office/officeart/2005/8/layout/radial5"/>
    <dgm:cxn modelId="{641D50A1-B3BD-294A-A85B-223ACE72F508}" type="presParOf" srcId="{E0629AE1-16E6-264B-ACC7-4F14E6A84C51}" destId="{3AB7ABE8-AAA3-ED47-B6A4-C507EEFC4ACC}" srcOrd="7" destOrd="0" presId="urn:microsoft.com/office/officeart/2005/8/layout/radial5"/>
    <dgm:cxn modelId="{2C6AAE7A-D0CE-BE43-B5A5-3A90A397E949}" type="presParOf" srcId="{3AB7ABE8-AAA3-ED47-B6A4-C507EEFC4ACC}" destId="{467E9091-4A24-5D41-ADAE-AD3E2460F55A}" srcOrd="0" destOrd="0" presId="urn:microsoft.com/office/officeart/2005/8/layout/radial5"/>
    <dgm:cxn modelId="{6DBFFF7C-EE7C-8140-ABD4-75225178B7D7}" type="presParOf" srcId="{E0629AE1-16E6-264B-ACC7-4F14E6A84C51}" destId="{D9EC6093-0434-6345-ADD4-B30B49EA9AFC}" srcOrd="8" destOrd="0" presId="urn:microsoft.com/office/officeart/2005/8/layout/radial5"/>
    <dgm:cxn modelId="{719759B4-4337-BB42-B43B-414CE23AC116}" type="presParOf" srcId="{E0629AE1-16E6-264B-ACC7-4F14E6A84C51}" destId="{B04884E0-25F8-844E-9BED-564E029CD4BC}" srcOrd="9" destOrd="0" presId="urn:microsoft.com/office/officeart/2005/8/layout/radial5"/>
    <dgm:cxn modelId="{58D18FC6-DFFD-2442-A20C-E4E715868CDB}" type="presParOf" srcId="{B04884E0-25F8-844E-9BED-564E029CD4BC}" destId="{4EC4F3D8-E13A-B14A-8A0D-AF0522566274}" srcOrd="0" destOrd="0" presId="urn:microsoft.com/office/officeart/2005/8/layout/radial5"/>
    <dgm:cxn modelId="{22D3AE7D-C85F-2047-B88A-B4B0A9655688}" type="presParOf" srcId="{E0629AE1-16E6-264B-ACC7-4F14E6A84C51}" destId="{AEEE3EFE-5090-8642-B59D-7FC43DE48409}" srcOrd="10" destOrd="0" presId="urn:microsoft.com/office/officeart/2005/8/layout/radial5"/>
    <dgm:cxn modelId="{E64D1F51-3438-8948-B05D-3275AC19F1A4}" type="presParOf" srcId="{E0629AE1-16E6-264B-ACC7-4F14E6A84C51}" destId="{4AD0B02E-3AD4-CD42-A483-E5F2BB73E784}" srcOrd="11" destOrd="0" presId="urn:microsoft.com/office/officeart/2005/8/layout/radial5"/>
    <dgm:cxn modelId="{8C8D2368-1F8A-4F4B-B6AC-EA249EC57C02}" type="presParOf" srcId="{4AD0B02E-3AD4-CD42-A483-E5F2BB73E784}" destId="{EB8D832B-F9BE-9C46-9240-DC29D93A58AE}" srcOrd="0" destOrd="0" presId="urn:microsoft.com/office/officeart/2005/8/layout/radial5"/>
    <dgm:cxn modelId="{F0B5F7B2-171C-6548-9F3E-669F7F1A459B}" type="presParOf" srcId="{E0629AE1-16E6-264B-ACC7-4F14E6A84C51}" destId="{4275BB33-75B1-6E4B-BE29-E083CC4CFD1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402AEE-EC57-D643-A9FF-EB7813218AA8}" type="doc">
      <dgm:prSet loTypeId="urn:microsoft.com/office/officeart/2005/8/layout/funnel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6C8EA-8968-8246-8F68-6A3BD3EA2F68}">
      <dgm:prSet phldrT="[Text]"/>
      <dgm:spPr/>
      <dgm:t>
        <a:bodyPr/>
        <a:lstStyle/>
        <a:p>
          <a:r>
            <a:rPr lang="en-US" dirty="0"/>
            <a:t>Categories &amp; sub-categories</a:t>
          </a:r>
        </a:p>
      </dgm:t>
    </dgm:pt>
    <dgm:pt modelId="{FD4FBAB7-DF0B-4348-8D52-87B28209A949}" type="parTrans" cxnId="{FD56CB45-3F72-334C-A9C6-EFB255B25709}">
      <dgm:prSet/>
      <dgm:spPr/>
      <dgm:t>
        <a:bodyPr/>
        <a:lstStyle/>
        <a:p>
          <a:endParaRPr lang="en-US"/>
        </a:p>
      </dgm:t>
    </dgm:pt>
    <dgm:pt modelId="{BF34A9A2-26A1-DE46-A9BE-146D9323E39A}" type="sibTrans" cxnId="{FD56CB45-3F72-334C-A9C6-EFB255B25709}">
      <dgm:prSet/>
      <dgm:spPr/>
      <dgm:t>
        <a:bodyPr/>
        <a:lstStyle/>
        <a:p>
          <a:endParaRPr lang="en-US"/>
        </a:p>
      </dgm:t>
    </dgm:pt>
    <dgm:pt modelId="{F3302491-A69A-9B42-8A3C-1C4C585FF773}">
      <dgm:prSet phldrT="[Text]"/>
      <dgm:spPr/>
      <dgm:t>
        <a:bodyPr/>
        <a:lstStyle/>
        <a:p>
          <a:r>
            <a:rPr lang="en-US" dirty="0"/>
            <a:t>New arrivals</a:t>
          </a:r>
        </a:p>
      </dgm:t>
    </dgm:pt>
    <dgm:pt modelId="{91CD583A-20AE-F04C-BD86-8BE248E6999E}" type="parTrans" cxnId="{A23DD4E8-FB7B-6843-95CF-1DFF5C9A6188}">
      <dgm:prSet/>
      <dgm:spPr/>
      <dgm:t>
        <a:bodyPr/>
        <a:lstStyle/>
        <a:p>
          <a:endParaRPr lang="en-US"/>
        </a:p>
      </dgm:t>
    </dgm:pt>
    <dgm:pt modelId="{233022A0-2D59-6844-85E4-338D814E3F46}" type="sibTrans" cxnId="{A23DD4E8-FB7B-6843-95CF-1DFF5C9A6188}">
      <dgm:prSet/>
      <dgm:spPr/>
      <dgm:t>
        <a:bodyPr/>
        <a:lstStyle/>
        <a:p>
          <a:endParaRPr lang="en-US"/>
        </a:p>
      </dgm:t>
    </dgm:pt>
    <dgm:pt modelId="{1AD9DCC5-EA4A-A34B-A7DC-868297685075}">
      <dgm:prSet phldrT="[Text]"/>
      <dgm:spPr/>
      <dgm:t>
        <a:bodyPr/>
        <a:lstStyle/>
        <a:p>
          <a:r>
            <a:rPr lang="en-US" dirty="0"/>
            <a:t>Best seller</a:t>
          </a:r>
        </a:p>
      </dgm:t>
    </dgm:pt>
    <dgm:pt modelId="{AC3E2BC4-F2D2-374F-B15D-9BB6DFA52C48}" type="parTrans" cxnId="{F609EACB-638D-9A42-B3AF-5D4D7B455A96}">
      <dgm:prSet/>
      <dgm:spPr/>
      <dgm:t>
        <a:bodyPr/>
        <a:lstStyle/>
        <a:p>
          <a:endParaRPr lang="en-US"/>
        </a:p>
      </dgm:t>
    </dgm:pt>
    <dgm:pt modelId="{F415B3D1-9ECF-7146-A591-F475468F031C}" type="sibTrans" cxnId="{F609EACB-638D-9A42-B3AF-5D4D7B455A96}">
      <dgm:prSet/>
      <dgm:spPr/>
      <dgm:t>
        <a:bodyPr/>
        <a:lstStyle/>
        <a:p>
          <a:endParaRPr lang="en-US"/>
        </a:p>
      </dgm:t>
    </dgm:pt>
    <dgm:pt modelId="{8F1123D8-9771-1743-A45C-0D19332B7257}">
      <dgm:prSet phldrT="[Text]"/>
      <dgm:spPr/>
      <dgm:t>
        <a:bodyPr/>
        <a:lstStyle/>
        <a:p>
          <a:r>
            <a:rPr lang="en-US" dirty="0"/>
            <a:t>PRODUCTS</a:t>
          </a:r>
        </a:p>
      </dgm:t>
    </dgm:pt>
    <dgm:pt modelId="{62058AC1-6C4A-9041-8362-B13F037D377B}" type="parTrans" cxnId="{BFFC2BD8-AC33-BD4A-B4CD-F7A5D3611F05}">
      <dgm:prSet/>
      <dgm:spPr/>
      <dgm:t>
        <a:bodyPr/>
        <a:lstStyle/>
        <a:p>
          <a:endParaRPr lang="en-US"/>
        </a:p>
      </dgm:t>
    </dgm:pt>
    <dgm:pt modelId="{49D04CB3-644D-8F42-8F5F-B06E4823B724}" type="sibTrans" cxnId="{BFFC2BD8-AC33-BD4A-B4CD-F7A5D3611F05}">
      <dgm:prSet/>
      <dgm:spPr/>
      <dgm:t>
        <a:bodyPr/>
        <a:lstStyle/>
        <a:p>
          <a:endParaRPr lang="en-US"/>
        </a:p>
      </dgm:t>
    </dgm:pt>
    <dgm:pt modelId="{CC352F1A-9606-2848-AF9D-932BE62932FD}" type="pres">
      <dgm:prSet presAssocID="{02402AEE-EC57-D643-A9FF-EB7813218AA8}" presName="Name0" presStyleCnt="0">
        <dgm:presLayoutVars>
          <dgm:chMax val="4"/>
          <dgm:resizeHandles val="exact"/>
        </dgm:presLayoutVars>
      </dgm:prSet>
      <dgm:spPr/>
    </dgm:pt>
    <dgm:pt modelId="{0A0E786C-3332-EF4B-9974-561F94DBA8A9}" type="pres">
      <dgm:prSet presAssocID="{02402AEE-EC57-D643-A9FF-EB7813218AA8}" presName="ellipse" presStyleLbl="trBgShp" presStyleIdx="0" presStyleCnt="1"/>
      <dgm:spPr/>
    </dgm:pt>
    <dgm:pt modelId="{414214D6-7237-EE4F-A2AB-CA0E0AE687AD}" type="pres">
      <dgm:prSet presAssocID="{02402AEE-EC57-D643-A9FF-EB7813218AA8}" presName="arrow1" presStyleLbl="fgShp" presStyleIdx="0" presStyleCnt="1"/>
      <dgm:spPr/>
    </dgm:pt>
    <dgm:pt modelId="{0BE7837A-E0F9-E041-9C96-9BB4580C58CA}" type="pres">
      <dgm:prSet presAssocID="{02402AEE-EC57-D643-A9FF-EB7813218AA8}" presName="rectangle" presStyleLbl="revTx" presStyleIdx="0" presStyleCnt="1">
        <dgm:presLayoutVars>
          <dgm:bulletEnabled val="1"/>
        </dgm:presLayoutVars>
      </dgm:prSet>
      <dgm:spPr/>
    </dgm:pt>
    <dgm:pt modelId="{90616FB5-FDB7-8247-B659-A542148D1CC8}" type="pres">
      <dgm:prSet presAssocID="{F3302491-A69A-9B42-8A3C-1C4C585FF773}" presName="item1" presStyleLbl="node1" presStyleIdx="0" presStyleCnt="3">
        <dgm:presLayoutVars>
          <dgm:bulletEnabled val="1"/>
        </dgm:presLayoutVars>
      </dgm:prSet>
      <dgm:spPr/>
    </dgm:pt>
    <dgm:pt modelId="{54F10F1C-653F-B94B-B784-DC414E605E32}" type="pres">
      <dgm:prSet presAssocID="{1AD9DCC5-EA4A-A34B-A7DC-868297685075}" presName="item2" presStyleLbl="node1" presStyleIdx="1" presStyleCnt="3">
        <dgm:presLayoutVars>
          <dgm:bulletEnabled val="1"/>
        </dgm:presLayoutVars>
      </dgm:prSet>
      <dgm:spPr/>
    </dgm:pt>
    <dgm:pt modelId="{27A505EA-6C88-A14A-8030-D6F1563E2BAF}" type="pres">
      <dgm:prSet presAssocID="{8F1123D8-9771-1743-A45C-0D19332B7257}" presName="item3" presStyleLbl="node1" presStyleIdx="2" presStyleCnt="3">
        <dgm:presLayoutVars>
          <dgm:bulletEnabled val="1"/>
        </dgm:presLayoutVars>
      </dgm:prSet>
      <dgm:spPr/>
    </dgm:pt>
    <dgm:pt modelId="{A785FA0C-94CA-804F-9C8A-27B12DC3EB57}" type="pres">
      <dgm:prSet presAssocID="{02402AEE-EC57-D643-A9FF-EB7813218AA8}" presName="funnel" presStyleLbl="trAlignAcc1" presStyleIdx="0" presStyleCnt="1"/>
      <dgm:spPr/>
    </dgm:pt>
  </dgm:ptLst>
  <dgm:cxnLst>
    <dgm:cxn modelId="{C1EA631E-2CFB-AA42-A211-77336ED6797D}" type="presOf" srcId="{7C26C8EA-8968-8246-8F68-6A3BD3EA2F68}" destId="{27A505EA-6C88-A14A-8030-D6F1563E2BAF}" srcOrd="0" destOrd="0" presId="urn:microsoft.com/office/officeart/2005/8/layout/funnel1"/>
    <dgm:cxn modelId="{F9CB4932-FDA8-9E4B-97D0-48712FEF2774}" type="presOf" srcId="{F3302491-A69A-9B42-8A3C-1C4C585FF773}" destId="{54F10F1C-653F-B94B-B784-DC414E605E32}" srcOrd="0" destOrd="0" presId="urn:microsoft.com/office/officeart/2005/8/layout/funnel1"/>
    <dgm:cxn modelId="{FD56CB45-3F72-334C-A9C6-EFB255B25709}" srcId="{02402AEE-EC57-D643-A9FF-EB7813218AA8}" destId="{7C26C8EA-8968-8246-8F68-6A3BD3EA2F68}" srcOrd="0" destOrd="0" parTransId="{FD4FBAB7-DF0B-4348-8D52-87B28209A949}" sibTransId="{BF34A9A2-26A1-DE46-A9BE-146D9323E39A}"/>
    <dgm:cxn modelId="{03B1DE8D-DE17-E148-A9AE-B7FDE5875510}" type="presOf" srcId="{8F1123D8-9771-1743-A45C-0D19332B7257}" destId="{0BE7837A-E0F9-E041-9C96-9BB4580C58CA}" srcOrd="0" destOrd="0" presId="urn:microsoft.com/office/officeart/2005/8/layout/funnel1"/>
    <dgm:cxn modelId="{F609EACB-638D-9A42-B3AF-5D4D7B455A96}" srcId="{02402AEE-EC57-D643-A9FF-EB7813218AA8}" destId="{1AD9DCC5-EA4A-A34B-A7DC-868297685075}" srcOrd="2" destOrd="0" parTransId="{AC3E2BC4-F2D2-374F-B15D-9BB6DFA52C48}" sibTransId="{F415B3D1-9ECF-7146-A591-F475468F031C}"/>
    <dgm:cxn modelId="{83F461D6-3513-6846-B76C-29CC4128F81E}" type="presOf" srcId="{02402AEE-EC57-D643-A9FF-EB7813218AA8}" destId="{CC352F1A-9606-2848-AF9D-932BE62932FD}" srcOrd="0" destOrd="0" presId="urn:microsoft.com/office/officeart/2005/8/layout/funnel1"/>
    <dgm:cxn modelId="{BFFC2BD8-AC33-BD4A-B4CD-F7A5D3611F05}" srcId="{02402AEE-EC57-D643-A9FF-EB7813218AA8}" destId="{8F1123D8-9771-1743-A45C-0D19332B7257}" srcOrd="3" destOrd="0" parTransId="{62058AC1-6C4A-9041-8362-B13F037D377B}" sibTransId="{49D04CB3-644D-8F42-8F5F-B06E4823B724}"/>
    <dgm:cxn modelId="{206723E8-CA85-1049-975B-9AD0B453EE87}" type="presOf" srcId="{1AD9DCC5-EA4A-A34B-A7DC-868297685075}" destId="{90616FB5-FDB7-8247-B659-A542148D1CC8}" srcOrd="0" destOrd="0" presId="urn:microsoft.com/office/officeart/2005/8/layout/funnel1"/>
    <dgm:cxn modelId="{A23DD4E8-FB7B-6843-95CF-1DFF5C9A6188}" srcId="{02402AEE-EC57-D643-A9FF-EB7813218AA8}" destId="{F3302491-A69A-9B42-8A3C-1C4C585FF773}" srcOrd="1" destOrd="0" parTransId="{91CD583A-20AE-F04C-BD86-8BE248E6999E}" sibTransId="{233022A0-2D59-6844-85E4-338D814E3F46}"/>
    <dgm:cxn modelId="{F439DBE0-715E-D042-8F22-3A842FCAFDC8}" type="presParOf" srcId="{CC352F1A-9606-2848-AF9D-932BE62932FD}" destId="{0A0E786C-3332-EF4B-9974-561F94DBA8A9}" srcOrd="0" destOrd="0" presId="urn:microsoft.com/office/officeart/2005/8/layout/funnel1"/>
    <dgm:cxn modelId="{CF29DFFC-A900-324E-A38F-55A37C711DE4}" type="presParOf" srcId="{CC352F1A-9606-2848-AF9D-932BE62932FD}" destId="{414214D6-7237-EE4F-A2AB-CA0E0AE687AD}" srcOrd="1" destOrd="0" presId="urn:microsoft.com/office/officeart/2005/8/layout/funnel1"/>
    <dgm:cxn modelId="{57C2E102-8EC5-CA44-B8B4-BD3A658AD283}" type="presParOf" srcId="{CC352F1A-9606-2848-AF9D-932BE62932FD}" destId="{0BE7837A-E0F9-E041-9C96-9BB4580C58CA}" srcOrd="2" destOrd="0" presId="urn:microsoft.com/office/officeart/2005/8/layout/funnel1"/>
    <dgm:cxn modelId="{CF2D8FBE-91CD-E34F-9205-07E9BDEA04FC}" type="presParOf" srcId="{CC352F1A-9606-2848-AF9D-932BE62932FD}" destId="{90616FB5-FDB7-8247-B659-A542148D1CC8}" srcOrd="3" destOrd="0" presId="urn:microsoft.com/office/officeart/2005/8/layout/funnel1"/>
    <dgm:cxn modelId="{B3118064-74C2-7C4E-BA7C-0EFB8C0DCE5B}" type="presParOf" srcId="{CC352F1A-9606-2848-AF9D-932BE62932FD}" destId="{54F10F1C-653F-B94B-B784-DC414E605E32}" srcOrd="4" destOrd="0" presId="urn:microsoft.com/office/officeart/2005/8/layout/funnel1"/>
    <dgm:cxn modelId="{C3381C81-B0FA-B644-9832-0BDA8DF8E750}" type="presParOf" srcId="{CC352F1A-9606-2848-AF9D-932BE62932FD}" destId="{27A505EA-6C88-A14A-8030-D6F1563E2BAF}" srcOrd="5" destOrd="0" presId="urn:microsoft.com/office/officeart/2005/8/layout/funnel1"/>
    <dgm:cxn modelId="{00B5B215-C84A-C944-9D7A-0E034CC2A982}" type="presParOf" srcId="{CC352F1A-9606-2848-AF9D-932BE62932FD}" destId="{A785FA0C-94CA-804F-9C8A-27B12DC3EB5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2B1CE1-3424-E74A-B77C-03DB276CCFD9}" type="doc">
      <dgm:prSet loTypeId="urn:microsoft.com/office/officeart/2005/8/layout/chart3" loCatId="" qsTypeId="urn:microsoft.com/office/officeart/2005/8/quickstyle/simple1" qsCatId="simple" csTypeId="urn:microsoft.com/office/officeart/2005/8/colors/colorful5" csCatId="colorful" phldr="1"/>
      <dgm:spPr/>
    </dgm:pt>
    <dgm:pt modelId="{F6EC6A00-EE39-3B40-A411-6B2C81A30ECD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2DD396B8-D4D6-7844-B974-3E4347A1FC74}" type="parTrans" cxnId="{C3185B36-BD96-8746-9A34-53E5C9DBF264}">
      <dgm:prSet/>
      <dgm:spPr/>
      <dgm:t>
        <a:bodyPr/>
        <a:lstStyle/>
        <a:p>
          <a:endParaRPr lang="en-US"/>
        </a:p>
      </dgm:t>
    </dgm:pt>
    <dgm:pt modelId="{2DAB5648-F11F-1449-BCB8-2402E32F490C}" type="sibTrans" cxnId="{C3185B36-BD96-8746-9A34-53E5C9DBF264}">
      <dgm:prSet/>
      <dgm:spPr/>
      <dgm:t>
        <a:bodyPr/>
        <a:lstStyle/>
        <a:p>
          <a:endParaRPr lang="en-US"/>
        </a:p>
      </dgm:t>
    </dgm:pt>
    <dgm:pt modelId="{078CC381-8BAF-8446-AE57-8E30ECFD3A2C}">
      <dgm:prSet phldrT="[Text]"/>
      <dgm:spPr/>
      <dgm:t>
        <a:bodyPr/>
        <a:lstStyle/>
        <a:p>
          <a:r>
            <a:rPr lang="en-US" dirty="0"/>
            <a:t>Quick view</a:t>
          </a:r>
        </a:p>
      </dgm:t>
    </dgm:pt>
    <dgm:pt modelId="{8D78B80A-063F-3F45-B55D-A6BC49D741FB}" type="parTrans" cxnId="{AE6632BD-5FCD-7440-9169-455712305337}">
      <dgm:prSet/>
      <dgm:spPr/>
      <dgm:t>
        <a:bodyPr/>
        <a:lstStyle/>
        <a:p>
          <a:endParaRPr lang="en-US"/>
        </a:p>
      </dgm:t>
    </dgm:pt>
    <dgm:pt modelId="{D95A3FFF-6A29-794F-9A70-D0E0EB129E19}" type="sibTrans" cxnId="{AE6632BD-5FCD-7440-9169-455712305337}">
      <dgm:prSet/>
      <dgm:spPr/>
      <dgm:t>
        <a:bodyPr/>
        <a:lstStyle/>
        <a:p>
          <a:endParaRPr lang="en-US"/>
        </a:p>
      </dgm:t>
    </dgm:pt>
    <dgm:pt modelId="{DB7FFEBA-284A-D444-B769-C179B10B03BF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CA6A2D90-0E5E-6A4D-A9AE-037BE6FB023C}" type="parTrans" cxnId="{5AFF6DF1-DE35-224A-9CB5-EC1BF189FDB4}">
      <dgm:prSet/>
      <dgm:spPr/>
      <dgm:t>
        <a:bodyPr/>
        <a:lstStyle/>
        <a:p>
          <a:endParaRPr lang="en-US"/>
        </a:p>
      </dgm:t>
    </dgm:pt>
    <dgm:pt modelId="{554353A6-218C-0747-8930-DCA2A74CEFE3}" type="sibTrans" cxnId="{5AFF6DF1-DE35-224A-9CB5-EC1BF189FDB4}">
      <dgm:prSet/>
      <dgm:spPr/>
      <dgm:t>
        <a:bodyPr/>
        <a:lstStyle/>
        <a:p>
          <a:endParaRPr lang="en-US"/>
        </a:p>
      </dgm:t>
    </dgm:pt>
    <dgm:pt modelId="{87D16A74-2A0E-6046-9224-2884592645BE}">
      <dgm:prSet phldrT="[Text]"/>
      <dgm:spPr/>
      <dgm:t>
        <a:bodyPr/>
        <a:lstStyle/>
        <a:p>
          <a:r>
            <a:rPr lang="en-US" dirty="0"/>
            <a:t>Add to Cart</a:t>
          </a:r>
        </a:p>
      </dgm:t>
    </dgm:pt>
    <dgm:pt modelId="{A15D5B3B-9BA5-574F-9BDD-E3C0A86F39D0}" type="sibTrans" cxnId="{D328E251-E511-1A45-AA30-364CD99B4DC4}">
      <dgm:prSet/>
      <dgm:spPr/>
      <dgm:t>
        <a:bodyPr/>
        <a:lstStyle/>
        <a:p>
          <a:endParaRPr lang="en-US"/>
        </a:p>
      </dgm:t>
    </dgm:pt>
    <dgm:pt modelId="{31CFC3F1-BB54-E04C-8124-173E45C27DFB}" type="parTrans" cxnId="{D328E251-E511-1A45-AA30-364CD99B4DC4}">
      <dgm:prSet/>
      <dgm:spPr/>
      <dgm:t>
        <a:bodyPr/>
        <a:lstStyle/>
        <a:p>
          <a:endParaRPr lang="en-US"/>
        </a:p>
      </dgm:t>
    </dgm:pt>
    <dgm:pt modelId="{BBFE1BEC-38E0-3C4E-9837-2A4FD9790D4F}">
      <dgm:prSet phldrT="[Text]"/>
      <dgm:spPr/>
      <dgm:t>
        <a:bodyPr/>
        <a:lstStyle/>
        <a:p>
          <a:r>
            <a:rPr lang="en-US" dirty="0"/>
            <a:t>Detail</a:t>
          </a:r>
        </a:p>
      </dgm:t>
    </dgm:pt>
    <dgm:pt modelId="{4E181299-0D48-1D48-A011-3093461E975B}" type="parTrans" cxnId="{41244DC3-B234-6142-8992-191C55EA1B8C}">
      <dgm:prSet/>
      <dgm:spPr/>
      <dgm:t>
        <a:bodyPr/>
        <a:lstStyle/>
        <a:p>
          <a:endParaRPr lang="en-US"/>
        </a:p>
      </dgm:t>
    </dgm:pt>
    <dgm:pt modelId="{F6AEAA35-F69D-734C-8497-C7DFB4AAAECF}" type="sibTrans" cxnId="{41244DC3-B234-6142-8992-191C55EA1B8C}">
      <dgm:prSet/>
      <dgm:spPr/>
      <dgm:t>
        <a:bodyPr/>
        <a:lstStyle/>
        <a:p>
          <a:endParaRPr lang="en-US"/>
        </a:p>
      </dgm:t>
    </dgm:pt>
    <dgm:pt modelId="{0D5B1741-6846-1E4F-8489-D9DA111DB050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921D917B-EC92-0348-A7CB-3241838EDEB4}" type="parTrans" cxnId="{C22569A6-D7C7-D343-A949-FBD799C38E05}">
      <dgm:prSet/>
      <dgm:spPr/>
      <dgm:t>
        <a:bodyPr/>
        <a:lstStyle/>
        <a:p>
          <a:endParaRPr lang="en-US"/>
        </a:p>
      </dgm:t>
    </dgm:pt>
    <dgm:pt modelId="{693EFECB-DFB2-414B-A857-7DB949528B84}" type="sibTrans" cxnId="{C22569A6-D7C7-D343-A949-FBD799C38E05}">
      <dgm:prSet/>
      <dgm:spPr/>
      <dgm:t>
        <a:bodyPr/>
        <a:lstStyle/>
        <a:p>
          <a:endParaRPr lang="en-US"/>
        </a:p>
      </dgm:t>
    </dgm:pt>
    <dgm:pt modelId="{8FB5EEE4-A624-B448-8E9B-7020B03D3493}" type="pres">
      <dgm:prSet presAssocID="{AA2B1CE1-3424-E74A-B77C-03DB276CCFD9}" presName="compositeShape" presStyleCnt="0">
        <dgm:presLayoutVars>
          <dgm:chMax val="7"/>
          <dgm:dir/>
          <dgm:resizeHandles val="exact"/>
        </dgm:presLayoutVars>
      </dgm:prSet>
      <dgm:spPr/>
    </dgm:pt>
    <dgm:pt modelId="{14EDEB38-34C9-9143-A36C-B2B13D6D39D5}" type="pres">
      <dgm:prSet presAssocID="{AA2B1CE1-3424-E74A-B77C-03DB276CCFD9}" presName="wedge1" presStyleLbl="node1" presStyleIdx="0" presStyleCnt="6"/>
      <dgm:spPr/>
    </dgm:pt>
    <dgm:pt modelId="{E8B0A308-E98A-BF49-98D2-1C1B50B6232B}" type="pres">
      <dgm:prSet presAssocID="{AA2B1CE1-3424-E74A-B77C-03DB276CCFD9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06C8F5C-2A35-6F47-B228-888A74F53FE9}" type="pres">
      <dgm:prSet presAssocID="{AA2B1CE1-3424-E74A-B77C-03DB276CCFD9}" presName="wedge2" presStyleLbl="node1" presStyleIdx="1" presStyleCnt="6"/>
      <dgm:spPr/>
    </dgm:pt>
    <dgm:pt modelId="{90EE01D4-1434-444E-8C1A-9DD69B9736D3}" type="pres">
      <dgm:prSet presAssocID="{AA2B1CE1-3424-E74A-B77C-03DB276CCFD9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9D593F3-E57A-4444-BF8A-FD30A7BDB863}" type="pres">
      <dgm:prSet presAssocID="{AA2B1CE1-3424-E74A-B77C-03DB276CCFD9}" presName="wedge3" presStyleLbl="node1" presStyleIdx="2" presStyleCnt="6"/>
      <dgm:spPr/>
    </dgm:pt>
    <dgm:pt modelId="{0526ADD1-CBA3-C44A-8838-129D2C0C0774}" type="pres">
      <dgm:prSet presAssocID="{AA2B1CE1-3424-E74A-B77C-03DB276CCFD9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31954B9-8FB5-D244-A6C6-AA19E81EFAE8}" type="pres">
      <dgm:prSet presAssocID="{AA2B1CE1-3424-E74A-B77C-03DB276CCFD9}" presName="wedge4" presStyleLbl="node1" presStyleIdx="3" presStyleCnt="6"/>
      <dgm:spPr/>
    </dgm:pt>
    <dgm:pt modelId="{B9E512D4-2443-4443-A80F-F01271E97124}" type="pres">
      <dgm:prSet presAssocID="{AA2B1CE1-3424-E74A-B77C-03DB276CCFD9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7AAE7AE-4936-D046-B8E4-23091ABE366D}" type="pres">
      <dgm:prSet presAssocID="{AA2B1CE1-3424-E74A-B77C-03DB276CCFD9}" presName="wedge5" presStyleLbl="node1" presStyleIdx="4" presStyleCnt="6"/>
      <dgm:spPr/>
    </dgm:pt>
    <dgm:pt modelId="{F452E4BD-4C34-314B-B94B-328103C88DA7}" type="pres">
      <dgm:prSet presAssocID="{AA2B1CE1-3424-E74A-B77C-03DB276CCFD9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321EE0B-299B-334C-B7ED-77E329F1A7FF}" type="pres">
      <dgm:prSet presAssocID="{AA2B1CE1-3424-E74A-B77C-03DB276CCFD9}" presName="wedge6" presStyleLbl="node1" presStyleIdx="5" presStyleCnt="6"/>
      <dgm:spPr/>
    </dgm:pt>
    <dgm:pt modelId="{FA3DEFA2-559B-124F-A77F-5B5165A3A0B2}" type="pres">
      <dgm:prSet presAssocID="{AA2B1CE1-3424-E74A-B77C-03DB276CCFD9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19C2E09-396A-0141-A9B7-F94BF260E3F9}" type="presOf" srcId="{0D5B1741-6846-1E4F-8489-D9DA111DB050}" destId="{FA3DEFA2-559B-124F-A77F-5B5165A3A0B2}" srcOrd="1" destOrd="0" presId="urn:microsoft.com/office/officeart/2005/8/layout/chart3"/>
    <dgm:cxn modelId="{E3B6E127-AF9C-B249-A937-1A4DF343602A}" type="presOf" srcId="{BBFE1BEC-38E0-3C4E-9837-2A4FD9790D4F}" destId="{90EE01D4-1434-444E-8C1A-9DD69B9736D3}" srcOrd="1" destOrd="0" presId="urn:microsoft.com/office/officeart/2005/8/layout/chart3"/>
    <dgm:cxn modelId="{94B3F42A-9EDA-2E45-896C-2A98F6BB3A67}" type="presOf" srcId="{DB7FFEBA-284A-D444-B769-C179B10B03BF}" destId="{0526ADD1-CBA3-C44A-8838-129D2C0C0774}" srcOrd="1" destOrd="0" presId="urn:microsoft.com/office/officeart/2005/8/layout/chart3"/>
    <dgm:cxn modelId="{12A85930-2B22-9C47-A832-171CFD51D944}" type="presOf" srcId="{87D16A74-2A0E-6046-9224-2884592645BE}" destId="{D31954B9-8FB5-D244-A6C6-AA19E81EFAE8}" srcOrd="0" destOrd="0" presId="urn:microsoft.com/office/officeart/2005/8/layout/chart3"/>
    <dgm:cxn modelId="{C3185B36-BD96-8746-9A34-53E5C9DBF264}" srcId="{AA2B1CE1-3424-E74A-B77C-03DB276CCFD9}" destId="{F6EC6A00-EE39-3B40-A411-6B2C81A30ECD}" srcOrd="4" destOrd="0" parTransId="{2DD396B8-D4D6-7844-B974-3E4347A1FC74}" sibTransId="{2DAB5648-F11F-1449-BCB8-2402E32F490C}"/>
    <dgm:cxn modelId="{40C95C36-8A90-FE41-8F9C-FB56EB7F381F}" type="presOf" srcId="{DB7FFEBA-284A-D444-B769-C179B10B03BF}" destId="{89D593F3-E57A-4444-BF8A-FD30A7BDB863}" srcOrd="0" destOrd="0" presId="urn:microsoft.com/office/officeart/2005/8/layout/chart3"/>
    <dgm:cxn modelId="{D328E251-E511-1A45-AA30-364CD99B4DC4}" srcId="{AA2B1CE1-3424-E74A-B77C-03DB276CCFD9}" destId="{87D16A74-2A0E-6046-9224-2884592645BE}" srcOrd="3" destOrd="0" parTransId="{31CFC3F1-BB54-E04C-8124-173E45C27DFB}" sibTransId="{A15D5B3B-9BA5-574F-9BDD-E3C0A86F39D0}"/>
    <dgm:cxn modelId="{8656AA5A-29F2-A24D-B35A-AB20725E313A}" type="presOf" srcId="{AA2B1CE1-3424-E74A-B77C-03DB276CCFD9}" destId="{8FB5EEE4-A624-B448-8E9B-7020B03D3493}" srcOrd="0" destOrd="0" presId="urn:microsoft.com/office/officeart/2005/8/layout/chart3"/>
    <dgm:cxn modelId="{C1CE3E74-1289-7040-8689-FC3A47B9B61B}" type="presOf" srcId="{078CC381-8BAF-8446-AE57-8E30ECFD3A2C}" destId="{14EDEB38-34C9-9143-A36C-B2B13D6D39D5}" srcOrd="0" destOrd="0" presId="urn:microsoft.com/office/officeart/2005/8/layout/chart3"/>
    <dgm:cxn modelId="{1EAD9C7F-1917-AF4A-A7DB-31450B3E251F}" type="presOf" srcId="{F6EC6A00-EE39-3B40-A411-6B2C81A30ECD}" destId="{F452E4BD-4C34-314B-B94B-328103C88DA7}" srcOrd="1" destOrd="0" presId="urn:microsoft.com/office/officeart/2005/8/layout/chart3"/>
    <dgm:cxn modelId="{BFF84396-0087-3345-9E65-F7FADD4D6FAA}" type="presOf" srcId="{F6EC6A00-EE39-3B40-A411-6B2C81A30ECD}" destId="{D7AAE7AE-4936-D046-B8E4-23091ABE366D}" srcOrd="0" destOrd="0" presId="urn:microsoft.com/office/officeart/2005/8/layout/chart3"/>
    <dgm:cxn modelId="{245AF2A4-2655-B94D-8544-6FE8BF48E2D2}" type="presOf" srcId="{BBFE1BEC-38E0-3C4E-9837-2A4FD9790D4F}" destId="{406C8F5C-2A35-6F47-B228-888A74F53FE9}" srcOrd="0" destOrd="0" presId="urn:microsoft.com/office/officeart/2005/8/layout/chart3"/>
    <dgm:cxn modelId="{C22569A6-D7C7-D343-A949-FBD799C38E05}" srcId="{AA2B1CE1-3424-E74A-B77C-03DB276CCFD9}" destId="{0D5B1741-6846-1E4F-8489-D9DA111DB050}" srcOrd="5" destOrd="0" parTransId="{921D917B-EC92-0348-A7CB-3241838EDEB4}" sibTransId="{693EFECB-DFB2-414B-A857-7DB949528B84}"/>
    <dgm:cxn modelId="{EF27F5AD-B7F6-454E-A707-3F6BAAA49E7F}" type="presOf" srcId="{87D16A74-2A0E-6046-9224-2884592645BE}" destId="{B9E512D4-2443-4443-A80F-F01271E97124}" srcOrd="1" destOrd="0" presId="urn:microsoft.com/office/officeart/2005/8/layout/chart3"/>
    <dgm:cxn modelId="{AE6632BD-5FCD-7440-9169-455712305337}" srcId="{AA2B1CE1-3424-E74A-B77C-03DB276CCFD9}" destId="{078CC381-8BAF-8446-AE57-8E30ECFD3A2C}" srcOrd="0" destOrd="0" parTransId="{8D78B80A-063F-3F45-B55D-A6BC49D741FB}" sibTransId="{D95A3FFF-6A29-794F-9A70-D0E0EB129E19}"/>
    <dgm:cxn modelId="{41244DC3-B234-6142-8992-191C55EA1B8C}" srcId="{AA2B1CE1-3424-E74A-B77C-03DB276CCFD9}" destId="{BBFE1BEC-38E0-3C4E-9837-2A4FD9790D4F}" srcOrd="1" destOrd="0" parTransId="{4E181299-0D48-1D48-A011-3093461E975B}" sibTransId="{F6AEAA35-F69D-734C-8497-C7DFB4AAAECF}"/>
    <dgm:cxn modelId="{B5DB48D6-FD2D-4040-B9A0-3AB1F69876FA}" type="presOf" srcId="{0D5B1741-6846-1E4F-8489-D9DA111DB050}" destId="{F321EE0B-299B-334C-B7ED-77E329F1A7FF}" srcOrd="0" destOrd="0" presId="urn:microsoft.com/office/officeart/2005/8/layout/chart3"/>
    <dgm:cxn modelId="{927F89F0-667F-ED40-8F2C-2D0D9BAA187C}" type="presOf" srcId="{078CC381-8BAF-8446-AE57-8E30ECFD3A2C}" destId="{E8B0A308-E98A-BF49-98D2-1C1B50B6232B}" srcOrd="1" destOrd="0" presId="urn:microsoft.com/office/officeart/2005/8/layout/chart3"/>
    <dgm:cxn modelId="{5AFF6DF1-DE35-224A-9CB5-EC1BF189FDB4}" srcId="{AA2B1CE1-3424-E74A-B77C-03DB276CCFD9}" destId="{DB7FFEBA-284A-D444-B769-C179B10B03BF}" srcOrd="2" destOrd="0" parTransId="{CA6A2D90-0E5E-6A4D-A9AE-037BE6FB023C}" sibTransId="{554353A6-218C-0747-8930-DCA2A74CEFE3}"/>
    <dgm:cxn modelId="{E70C7183-3406-B04D-8ACF-0537362A61A1}" type="presParOf" srcId="{8FB5EEE4-A624-B448-8E9B-7020B03D3493}" destId="{14EDEB38-34C9-9143-A36C-B2B13D6D39D5}" srcOrd="0" destOrd="0" presId="urn:microsoft.com/office/officeart/2005/8/layout/chart3"/>
    <dgm:cxn modelId="{75641553-689D-4C48-A0C0-1172EE65AE03}" type="presParOf" srcId="{8FB5EEE4-A624-B448-8E9B-7020B03D3493}" destId="{E8B0A308-E98A-BF49-98D2-1C1B50B6232B}" srcOrd="1" destOrd="0" presId="urn:microsoft.com/office/officeart/2005/8/layout/chart3"/>
    <dgm:cxn modelId="{911E5C1B-7B0A-0143-95C6-2DB64ED82EF2}" type="presParOf" srcId="{8FB5EEE4-A624-B448-8E9B-7020B03D3493}" destId="{406C8F5C-2A35-6F47-B228-888A74F53FE9}" srcOrd="2" destOrd="0" presId="urn:microsoft.com/office/officeart/2005/8/layout/chart3"/>
    <dgm:cxn modelId="{BCAB42DC-9E60-AE41-81AD-9CE245CB4401}" type="presParOf" srcId="{8FB5EEE4-A624-B448-8E9B-7020B03D3493}" destId="{90EE01D4-1434-444E-8C1A-9DD69B9736D3}" srcOrd="3" destOrd="0" presId="urn:microsoft.com/office/officeart/2005/8/layout/chart3"/>
    <dgm:cxn modelId="{1A62D6A9-9BA2-C140-830A-A1D2F9C02E58}" type="presParOf" srcId="{8FB5EEE4-A624-B448-8E9B-7020B03D3493}" destId="{89D593F3-E57A-4444-BF8A-FD30A7BDB863}" srcOrd="4" destOrd="0" presId="urn:microsoft.com/office/officeart/2005/8/layout/chart3"/>
    <dgm:cxn modelId="{5CDE17A2-87BF-FB46-AE05-841ED052E5DD}" type="presParOf" srcId="{8FB5EEE4-A624-B448-8E9B-7020B03D3493}" destId="{0526ADD1-CBA3-C44A-8838-129D2C0C0774}" srcOrd="5" destOrd="0" presId="urn:microsoft.com/office/officeart/2005/8/layout/chart3"/>
    <dgm:cxn modelId="{CC090B90-1665-AD4A-94F4-31933200A67C}" type="presParOf" srcId="{8FB5EEE4-A624-B448-8E9B-7020B03D3493}" destId="{D31954B9-8FB5-D244-A6C6-AA19E81EFAE8}" srcOrd="6" destOrd="0" presId="urn:microsoft.com/office/officeart/2005/8/layout/chart3"/>
    <dgm:cxn modelId="{AECD53BD-E33B-8E48-ACD6-8A06BF5CE5E8}" type="presParOf" srcId="{8FB5EEE4-A624-B448-8E9B-7020B03D3493}" destId="{B9E512D4-2443-4443-A80F-F01271E97124}" srcOrd="7" destOrd="0" presId="urn:microsoft.com/office/officeart/2005/8/layout/chart3"/>
    <dgm:cxn modelId="{79A0AAA7-E394-D248-B0CD-E6CFE6F86DD5}" type="presParOf" srcId="{8FB5EEE4-A624-B448-8E9B-7020B03D3493}" destId="{D7AAE7AE-4936-D046-B8E4-23091ABE366D}" srcOrd="8" destOrd="0" presId="urn:microsoft.com/office/officeart/2005/8/layout/chart3"/>
    <dgm:cxn modelId="{6CD279D8-A1AE-BE4D-A2D8-010D7E0483AA}" type="presParOf" srcId="{8FB5EEE4-A624-B448-8E9B-7020B03D3493}" destId="{F452E4BD-4C34-314B-B94B-328103C88DA7}" srcOrd="9" destOrd="0" presId="urn:microsoft.com/office/officeart/2005/8/layout/chart3"/>
    <dgm:cxn modelId="{98D12C5F-8025-E543-A802-2CDE3E6DF55A}" type="presParOf" srcId="{8FB5EEE4-A624-B448-8E9B-7020B03D3493}" destId="{F321EE0B-299B-334C-B7ED-77E329F1A7FF}" srcOrd="10" destOrd="0" presId="urn:microsoft.com/office/officeart/2005/8/layout/chart3"/>
    <dgm:cxn modelId="{984C3FD1-EE70-3C49-91F8-E684B3F95657}" type="presParOf" srcId="{8FB5EEE4-A624-B448-8E9B-7020B03D3493}" destId="{FA3DEFA2-559B-124F-A77F-5B5165A3A0B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352E1C-0A77-5743-8FF6-3530E2C66466}" type="doc">
      <dgm:prSet loTypeId="urn:microsoft.com/office/officeart/2005/8/layout/hProcess1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616C03C-98F3-7143-8E88-8CEAAFE4CC3B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Sign-up</a:t>
          </a:r>
        </a:p>
      </dgm:t>
    </dgm:pt>
    <dgm:pt modelId="{851B095C-5F81-1E48-8006-F27231566AE8}" type="parTrans" cxnId="{7CD7782B-F7E2-5040-BC13-0FCFBA0DF940}">
      <dgm:prSet/>
      <dgm:spPr/>
      <dgm:t>
        <a:bodyPr/>
        <a:lstStyle/>
        <a:p>
          <a:endParaRPr lang="en-US"/>
        </a:p>
      </dgm:t>
    </dgm:pt>
    <dgm:pt modelId="{06CDCC99-22BA-1943-BB3C-42B909C13F0C}" type="sibTrans" cxnId="{7CD7782B-F7E2-5040-BC13-0FCFBA0DF940}">
      <dgm:prSet/>
      <dgm:spPr/>
      <dgm:t>
        <a:bodyPr/>
        <a:lstStyle/>
        <a:p>
          <a:endParaRPr lang="en-US"/>
        </a:p>
      </dgm:t>
    </dgm:pt>
    <dgm:pt modelId="{4D6C0C47-52D2-D24D-8C74-A4170903E002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Sign-in</a:t>
          </a:r>
        </a:p>
      </dgm:t>
    </dgm:pt>
    <dgm:pt modelId="{693FEF19-75F8-2044-8046-D420110F5488}" type="parTrans" cxnId="{CCAFA6BC-81DD-1246-9332-BF74889FDAE1}">
      <dgm:prSet/>
      <dgm:spPr/>
      <dgm:t>
        <a:bodyPr/>
        <a:lstStyle/>
        <a:p>
          <a:endParaRPr lang="en-US"/>
        </a:p>
      </dgm:t>
    </dgm:pt>
    <dgm:pt modelId="{97288DE9-EE9B-CA4D-B89B-6FA075D9E03A}" type="sibTrans" cxnId="{CCAFA6BC-81DD-1246-9332-BF74889FDAE1}">
      <dgm:prSet/>
      <dgm:spPr/>
      <dgm:t>
        <a:bodyPr/>
        <a:lstStyle/>
        <a:p>
          <a:endParaRPr lang="en-US"/>
        </a:p>
      </dgm:t>
    </dgm:pt>
    <dgm:pt modelId="{E795CE55-EC2E-7947-B8BD-D6397585313E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Buy products</a:t>
          </a:r>
        </a:p>
      </dgm:t>
    </dgm:pt>
    <dgm:pt modelId="{BF21D8A3-9DCE-A24B-892C-418EC653FF71}" type="parTrans" cxnId="{D1F6D233-5D7D-044C-A5B0-64011568B29E}">
      <dgm:prSet/>
      <dgm:spPr/>
      <dgm:t>
        <a:bodyPr/>
        <a:lstStyle/>
        <a:p>
          <a:endParaRPr lang="en-US"/>
        </a:p>
      </dgm:t>
    </dgm:pt>
    <dgm:pt modelId="{E957263A-071E-7E41-A688-4FB7D1C48E92}" type="sibTrans" cxnId="{D1F6D233-5D7D-044C-A5B0-64011568B29E}">
      <dgm:prSet/>
      <dgm:spPr/>
      <dgm:t>
        <a:bodyPr/>
        <a:lstStyle/>
        <a:p>
          <a:endParaRPr lang="en-US"/>
        </a:p>
      </dgm:t>
    </dgm:pt>
    <dgm:pt modelId="{67F8641C-05FC-034F-9801-5111D5D38EDA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Review</a:t>
          </a:r>
        </a:p>
      </dgm:t>
    </dgm:pt>
    <dgm:pt modelId="{7C348554-7391-CF49-BF0B-15BB3A626E9D}" type="parTrans" cxnId="{351A15EF-DE07-A343-9C07-BA6783287612}">
      <dgm:prSet/>
      <dgm:spPr/>
      <dgm:t>
        <a:bodyPr/>
        <a:lstStyle/>
        <a:p>
          <a:endParaRPr lang="en-US"/>
        </a:p>
      </dgm:t>
    </dgm:pt>
    <dgm:pt modelId="{3645B17C-67C3-AB46-A841-F1534C0CE1A3}" type="sibTrans" cxnId="{351A15EF-DE07-A343-9C07-BA6783287612}">
      <dgm:prSet/>
      <dgm:spPr/>
      <dgm:t>
        <a:bodyPr/>
        <a:lstStyle/>
        <a:p>
          <a:endParaRPr lang="en-US"/>
        </a:p>
      </dgm:t>
    </dgm:pt>
    <dgm:pt modelId="{2BF31BC6-9101-7D41-9E57-8DAB5FAD54F3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Feedback</a:t>
          </a:r>
        </a:p>
      </dgm:t>
    </dgm:pt>
    <dgm:pt modelId="{5927281A-F429-414E-9DF0-307E4195819F}" type="parTrans" cxnId="{397FD8ED-A3F4-8249-9316-D4876435CFB3}">
      <dgm:prSet/>
      <dgm:spPr/>
      <dgm:t>
        <a:bodyPr/>
        <a:lstStyle/>
        <a:p>
          <a:endParaRPr lang="en-US"/>
        </a:p>
      </dgm:t>
    </dgm:pt>
    <dgm:pt modelId="{5F316DDA-6823-D94C-8508-16A605FC109A}" type="sibTrans" cxnId="{397FD8ED-A3F4-8249-9316-D4876435CFB3}">
      <dgm:prSet/>
      <dgm:spPr/>
      <dgm:t>
        <a:bodyPr/>
        <a:lstStyle/>
        <a:p>
          <a:endParaRPr lang="en-US"/>
        </a:p>
      </dgm:t>
    </dgm:pt>
    <dgm:pt modelId="{E645F593-4CB7-A649-A6AE-F07328FE04A5}" type="pres">
      <dgm:prSet presAssocID="{FD352E1C-0A77-5743-8FF6-3530E2C66466}" presName="Name0" presStyleCnt="0">
        <dgm:presLayoutVars>
          <dgm:dir/>
          <dgm:resizeHandles val="exact"/>
        </dgm:presLayoutVars>
      </dgm:prSet>
      <dgm:spPr/>
    </dgm:pt>
    <dgm:pt modelId="{A5ECDBAB-ABA8-2B49-849A-21CE86D28470}" type="pres">
      <dgm:prSet presAssocID="{FD352E1C-0A77-5743-8FF6-3530E2C66466}" presName="arrow" presStyleLbl="bgShp" presStyleIdx="0" presStyleCnt="1"/>
      <dgm:spPr/>
    </dgm:pt>
    <dgm:pt modelId="{1547685C-2C43-F849-80C2-B619CBF70E34}" type="pres">
      <dgm:prSet presAssocID="{FD352E1C-0A77-5743-8FF6-3530E2C66466}" presName="points" presStyleCnt="0"/>
      <dgm:spPr/>
    </dgm:pt>
    <dgm:pt modelId="{2723FA56-B2CE-2548-8AD3-39356C38FC9A}" type="pres">
      <dgm:prSet presAssocID="{E616C03C-98F3-7143-8E88-8CEAAFE4CC3B}" presName="compositeA" presStyleCnt="0"/>
      <dgm:spPr/>
    </dgm:pt>
    <dgm:pt modelId="{E5CCEC94-0B1E-5545-BB91-970671576DD2}" type="pres">
      <dgm:prSet presAssocID="{E616C03C-98F3-7143-8E88-8CEAAFE4CC3B}" presName="textA" presStyleLbl="revTx" presStyleIdx="0" presStyleCnt="5">
        <dgm:presLayoutVars>
          <dgm:bulletEnabled val="1"/>
        </dgm:presLayoutVars>
      </dgm:prSet>
      <dgm:spPr/>
    </dgm:pt>
    <dgm:pt modelId="{7745C822-9F9D-0349-8918-7CC704F574CF}" type="pres">
      <dgm:prSet presAssocID="{E616C03C-98F3-7143-8E88-8CEAAFE4CC3B}" presName="circleA" presStyleLbl="node1" presStyleIdx="0" presStyleCnt="5"/>
      <dgm:spPr/>
    </dgm:pt>
    <dgm:pt modelId="{A67FBBC8-FC7B-CF46-AF4E-AF72BBC9B8B5}" type="pres">
      <dgm:prSet presAssocID="{E616C03C-98F3-7143-8E88-8CEAAFE4CC3B}" presName="spaceA" presStyleCnt="0"/>
      <dgm:spPr/>
    </dgm:pt>
    <dgm:pt modelId="{567A4997-C582-4340-8CBD-D88188EC544E}" type="pres">
      <dgm:prSet presAssocID="{06CDCC99-22BA-1943-BB3C-42B909C13F0C}" presName="space" presStyleCnt="0"/>
      <dgm:spPr/>
    </dgm:pt>
    <dgm:pt modelId="{B97D9392-CA65-5C4F-AE01-FC4FC785DD4B}" type="pres">
      <dgm:prSet presAssocID="{4D6C0C47-52D2-D24D-8C74-A4170903E002}" presName="compositeB" presStyleCnt="0"/>
      <dgm:spPr/>
    </dgm:pt>
    <dgm:pt modelId="{A4C12DA8-381D-A843-A869-0A756E57DD64}" type="pres">
      <dgm:prSet presAssocID="{4D6C0C47-52D2-D24D-8C74-A4170903E002}" presName="textB" presStyleLbl="revTx" presStyleIdx="1" presStyleCnt="5">
        <dgm:presLayoutVars>
          <dgm:bulletEnabled val="1"/>
        </dgm:presLayoutVars>
      </dgm:prSet>
      <dgm:spPr/>
    </dgm:pt>
    <dgm:pt modelId="{086C4555-E074-064A-ACC8-749C5D596937}" type="pres">
      <dgm:prSet presAssocID="{4D6C0C47-52D2-D24D-8C74-A4170903E002}" presName="circleB" presStyleLbl="node1" presStyleIdx="1" presStyleCnt="5"/>
      <dgm:spPr/>
    </dgm:pt>
    <dgm:pt modelId="{DE3029A1-F247-034E-B7E8-1620FE5AC6E7}" type="pres">
      <dgm:prSet presAssocID="{4D6C0C47-52D2-D24D-8C74-A4170903E002}" presName="spaceB" presStyleCnt="0"/>
      <dgm:spPr/>
    </dgm:pt>
    <dgm:pt modelId="{904AC53A-C73B-5E47-AD8C-B901FBB879B5}" type="pres">
      <dgm:prSet presAssocID="{97288DE9-EE9B-CA4D-B89B-6FA075D9E03A}" presName="space" presStyleCnt="0"/>
      <dgm:spPr/>
    </dgm:pt>
    <dgm:pt modelId="{3641E4CE-2A36-694A-AC36-F3B25370B956}" type="pres">
      <dgm:prSet presAssocID="{E795CE55-EC2E-7947-B8BD-D6397585313E}" presName="compositeA" presStyleCnt="0"/>
      <dgm:spPr/>
    </dgm:pt>
    <dgm:pt modelId="{6ECE71BA-CEBE-F042-80F4-63926409A5E9}" type="pres">
      <dgm:prSet presAssocID="{E795CE55-EC2E-7947-B8BD-D6397585313E}" presName="textA" presStyleLbl="revTx" presStyleIdx="2" presStyleCnt="5">
        <dgm:presLayoutVars>
          <dgm:bulletEnabled val="1"/>
        </dgm:presLayoutVars>
      </dgm:prSet>
      <dgm:spPr/>
    </dgm:pt>
    <dgm:pt modelId="{A5C63E30-89F0-6D4E-AB72-836AE5EB8D30}" type="pres">
      <dgm:prSet presAssocID="{E795CE55-EC2E-7947-B8BD-D6397585313E}" presName="circleA" presStyleLbl="node1" presStyleIdx="2" presStyleCnt="5"/>
      <dgm:spPr/>
    </dgm:pt>
    <dgm:pt modelId="{C8F22D6F-4019-9548-9F26-22FBC97A932A}" type="pres">
      <dgm:prSet presAssocID="{E795CE55-EC2E-7947-B8BD-D6397585313E}" presName="spaceA" presStyleCnt="0"/>
      <dgm:spPr/>
    </dgm:pt>
    <dgm:pt modelId="{307DB7AE-CBBD-C248-B3D6-86724B25AD70}" type="pres">
      <dgm:prSet presAssocID="{E957263A-071E-7E41-A688-4FB7D1C48E92}" presName="space" presStyleCnt="0"/>
      <dgm:spPr/>
    </dgm:pt>
    <dgm:pt modelId="{89BB66D8-1AA2-1143-895D-1DFB45656A60}" type="pres">
      <dgm:prSet presAssocID="{67F8641C-05FC-034F-9801-5111D5D38EDA}" presName="compositeB" presStyleCnt="0"/>
      <dgm:spPr/>
    </dgm:pt>
    <dgm:pt modelId="{DBCD055A-0412-2F48-B957-6573BFB83B21}" type="pres">
      <dgm:prSet presAssocID="{67F8641C-05FC-034F-9801-5111D5D38EDA}" presName="textB" presStyleLbl="revTx" presStyleIdx="3" presStyleCnt="5">
        <dgm:presLayoutVars>
          <dgm:bulletEnabled val="1"/>
        </dgm:presLayoutVars>
      </dgm:prSet>
      <dgm:spPr/>
    </dgm:pt>
    <dgm:pt modelId="{9FE99ACE-4EAE-3F4B-B1F5-653C9736A5CF}" type="pres">
      <dgm:prSet presAssocID="{67F8641C-05FC-034F-9801-5111D5D38EDA}" presName="circleB" presStyleLbl="node1" presStyleIdx="3" presStyleCnt="5"/>
      <dgm:spPr/>
    </dgm:pt>
    <dgm:pt modelId="{8B720E6F-6A18-6946-A6B1-0CDC47F246DD}" type="pres">
      <dgm:prSet presAssocID="{67F8641C-05FC-034F-9801-5111D5D38EDA}" presName="spaceB" presStyleCnt="0"/>
      <dgm:spPr/>
    </dgm:pt>
    <dgm:pt modelId="{74482B10-CF39-4848-9D60-7C105A3D757E}" type="pres">
      <dgm:prSet presAssocID="{3645B17C-67C3-AB46-A841-F1534C0CE1A3}" presName="space" presStyleCnt="0"/>
      <dgm:spPr/>
    </dgm:pt>
    <dgm:pt modelId="{452A686F-8134-EA49-99EC-A344CD21C120}" type="pres">
      <dgm:prSet presAssocID="{2BF31BC6-9101-7D41-9E57-8DAB5FAD54F3}" presName="compositeA" presStyleCnt="0"/>
      <dgm:spPr/>
    </dgm:pt>
    <dgm:pt modelId="{6D650B72-E0BC-3E4A-9B1E-FCF2C216A9D6}" type="pres">
      <dgm:prSet presAssocID="{2BF31BC6-9101-7D41-9E57-8DAB5FAD54F3}" presName="textA" presStyleLbl="revTx" presStyleIdx="4" presStyleCnt="5">
        <dgm:presLayoutVars>
          <dgm:bulletEnabled val="1"/>
        </dgm:presLayoutVars>
      </dgm:prSet>
      <dgm:spPr/>
    </dgm:pt>
    <dgm:pt modelId="{23E64DAD-26B8-B84B-AE7C-09519710E842}" type="pres">
      <dgm:prSet presAssocID="{2BF31BC6-9101-7D41-9E57-8DAB5FAD54F3}" presName="circleA" presStyleLbl="node1" presStyleIdx="4" presStyleCnt="5"/>
      <dgm:spPr/>
    </dgm:pt>
    <dgm:pt modelId="{7E810649-864B-584F-94F0-09B9216A1CB7}" type="pres">
      <dgm:prSet presAssocID="{2BF31BC6-9101-7D41-9E57-8DAB5FAD54F3}" presName="spaceA" presStyleCnt="0"/>
      <dgm:spPr/>
    </dgm:pt>
  </dgm:ptLst>
  <dgm:cxnLst>
    <dgm:cxn modelId="{7CD7782B-F7E2-5040-BC13-0FCFBA0DF940}" srcId="{FD352E1C-0A77-5743-8FF6-3530E2C66466}" destId="{E616C03C-98F3-7143-8E88-8CEAAFE4CC3B}" srcOrd="0" destOrd="0" parTransId="{851B095C-5F81-1E48-8006-F27231566AE8}" sibTransId="{06CDCC99-22BA-1943-BB3C-42B909C13F0C}"/>
    <dgm:cxn modelId="{F1BA902D-DBDA-BD4E-9CD1-1FCCFE112904}" type="presOf" srcId="{2BF31BC6-9101-7D41-9E57-8DAB5FAD54F3}" destId="{6D650B72-E0BC-3E4A-9B1E-FCF2C216A9D6}" srcOrd="0" destOrd="0" presId="urn:microsoft.com/office/officeart/2005/8/layout/hProcess11"/>
    <dgm:cxn modelId="{D1F6D233-5D7D-044C-A5B0-64011568B29E}" srcId="{FD352E1C-0A77-5743-8FF6-3530E2C66466}" destId="{E795CE55-EC2E-7947-B8BD-D6397585313E}" srcOrd="2" destOrd="0" parTransId="{BF21D8A3-9DCE-A24B-892C-418EC653FF71}" sibTransId="{E957263A-071E-7E41-A688-4FB7D1C48E92}"/>
    <dgm:cxn modelId="{E11E743E-43E8-DF48-8D82-E900C809A5A0}" type="presOf" srcId="{E795CE55-EC2E-7947-B8BD-D6397585313E}" destId="{6ECE71BA-CEBE-F042-80F4-63926409A5E9}" srcOrd="0" destOrd="0" presId="urn:microsoft.com/office/officeart/2005/8/layout/hProcess11"/>
    <dgm:cxn modelId="{0D389966-5657-9142-9D1E-0E32C065CDBD}" type="presOf" srcId="{67F8641C-05FC-034F-9801-5111D5D38EDA}" destId="{DBCD055A-0412-2F48-B957-6573BFB83B21}" srcOrd="0" destOrd="0" presId="urn:microsoft.com/office/officeart/2005/8/layout/hProcess11"/>
    <dgm:cxn modelId="{B8FB2A7E-AC23-7E41-96B8-1750D9EFD358}" type="presOf" srcId="{E616C03C-98F3-7143-8E88-8CEAAFE4CC3B}" destId="{E5CCEC94-0B1E-5545-BB91-970671576DD2}" srcOrd="0" destOrd="0" presId="urn:microsoft.com/office/officeart/2005/8/layout/hProcess11"/>
    <dgm:cxn modelId="{225C90B2-1102-154E-8C28-EB438D524667}" type="presOf" srcId="{4D6C0C47-52D2-D24D-8C74-A4170903E002}" destId="{A4C12DA8-381D-A843-A869-0A756E57DD64}" srcOrd="0" destOrd="0" presId="urn:microsoft.com/office/officeart/2005/8/layout/hProcess11"/>
    <dgm:cxn modelId="{CCAFA6BC-81DD-1246-9332-BF74889FDAE1}" srcId="{FD352E1C-0A77-5743-8FF6-3530E2C66466}" destId="{4D6C0C47-52D2-D24D-8C74-A4170903E002}" srcOrd="1" destOrd="0" parTransId="{693FEF19-75F8-2044-8046-D420110F5488}" sibTransId="{97288DE9-EE9B-CA4D-B89B-6FA075D9E03A}"/>
    <dgm:cxn modelId="{577D6CCD-8ADC-C04C-B29A-8DD6E1844A0D}" type="presOf" srcId="{FD352E1C-0A77-5743-8FF6-3530E2C66466}" destId="{E645F593-4CB7-A649-A6AE-F07328FE04A5}" srcOrd="0" destOrd="0" presId="urn:microsoft.com/office/officeart/2005/8/layout/hProcess11"/>
    <dgm:cxn modelId="{397FD8ED-A3F4-8249-9316-D4876435CFB3}" srcId="{FD352E1C-0A77-5743-8FF6-3530E2C66466}" destId="{2BF31BC6-9101-7D41-9E57-8DAB5FAD54F3}" srcOrd="4" destOrd="0" parTransId="{5927281A-F429-414E-9DF0-307E4195819F}" sibTransId="{5F316DDA-6823-D94C-8508-16A605FC109A}"/>
    <dgm:cxn modelId="{351A15EF-DE07-A343-9C07-BA6783287612}" srcId="{FD352E1C-0A77-5743-8FF6-3530E2C66466}" destId="{67F8641C-05FC-034F-9801-5111D5D38EDA}" srcOrd="3" destOrd="0" parTransId="{7C348554-7391-CF49-BF0B-15BB3A626E9D}" sibTransId="{3645B17C-67C3-AB46-A841-F1534C0CE1A3}"/>
    <dgm:cxn modelId="{29EC49BA-A138-AF41-ACFA-F726F48CF1DC}" type="presParOf" srcId="{E645F593-4CB7-A649-A6AE-F07328FE04A5}" destId="{A5ECDBAB-ABA8-2B49-849A-21CE86D28470}" srcOrd="0" destOrd="0" presId="urn:microsoft.com/office/officeart/2005/8/layout/hProcess11"/>
    <dgm:cxn modelId="{0A3EE5AB-91F4-564C-AA0D-ADE9117122CC}" type="presParOf" srcId="{E645F593-4CB7-A649-A6AE-F07328FE04A5}" destId="{1547685C-2C43-F849-80C2-B619CBF70E34}" srcOrd="1" destOrd="0" presId="urn:microsoft.com/office/officeart/2005/8/layout/hProcess11"/>
    <dgm:cxn modelId="{66037CFA-E0B6-EB46-9A06-BB37A70146FE}" type="presParOf" srcId="{1547685C-2C43-F849-80C2-B619CBF70E34}" destId="{2723FA56-B2CE-2548-8AD3-39356C38FC9A}" srcOrd="0" destOrd="0" presId="urn:microsoft.com/office/officeart/2005/8/layout/hProcess11"/>
    <dgm:cxn modelId="{27024C6E-F37D-584F-A846-1CDA132C5154}" type="presParOf" srcId="{2723FA56-B2CE-2548-8AD3-39356C38FC9A}" destId="{E5CCEC94-0B1E-5545-BB91-970671576DD2}" srcOrd="0" destOrd="0" presId="urn:microsoft.com/office/officeart/2005/8/layout/hProcess11"/>
    <dgm:cxn modelId="{87CACB08-E36A-044C-96BC-2349BA0A1AAF}" type="presParOf" srcId="{2723FA56-B2CE-2548-8AD3-39356C38FC9A}" destId="{7745C822-9F9D-0349-8918-7CC704F574CF}" srcOrd="1" destOrd="0" presId="urn:microsoft.com/office/officeart/2005/8/layout/hProcess11"/>
    <dgm:cxn modelId="{8F7CC16E-3964-5E47-8D4F-8E351163EB34}" type="presParOf" srcId="{2723FA56-B2CE-2548-8AD3-39356C38FC9A}" destId="{A67FBBC8-FC7B-CF46-AF4E-AF72BBC9B8B5}" srcOrd="2" destOrd="0" presId="urn:microsoft.com/office/officeart/2005/8/layout/hProcess11"/>
    <dgm:cxn modelId="{3C142CF9-E7EA-AD45-A006-1BD1517DEEE9}" type="presParOf" srcId="{1547685C-2C43-F849-80C2-B619CBF70E34}" destId="{567A4997-C582-4340-8CBD-D88188EC544E}" srcOrd="1" destOrd="0" presId="urn:microsoft.com/office/officeart/2005/8/layout/hProcess11"/>
    <dgm:cxn modelId="{FF4F71DE-9595-7A4E-8564-EF73D976C891}" type="presParOf" srcId="{1547685C-2C43-F849-80C2-B619CBF70E34}" destId="{B97D9392-CA65-5C4F-AE01-FC4FC785DD4B}" srcOrd="2" destOrd="0" presId="urn:microsoft.com/office/officeart/2005/8/layout/hProcess11"/>
    <dgm:cxn modelId="{5BE49080-278C-8A4F-A0B8-BBD64DB7C3FA}" type="presParOf" srcId="{B97D9392-CA65-5C4F-AE01-FC4FC785DD4B}" destId="{A4C12DA8-381D-A843-A869-0A756E57DD64}" srcOrd="0" destOrd="0" presId="urn:microsoft.com/office/officeart/2005/8/layout/hProcess11"/>
    <dgm:cxn modelId="{0439AE9B-7454-1E43-A88D-07F74C1D4C17}" type="presParOf" srcId="{B97D9392-CA65-5C4F-AE01-FC4FC785DD4B}" destId="{086C4555-E074-064A-ACC8-749C5D596937}" srcOrd="1" destOrd="0" presId="urn:microsoft.com/office/officeart/2005/8/layout/hProcess11"/>
    <dgm:cxn modelId="{B7F82551-FD7E-3649-911E-56DB2C9B327F}" type="presParOf" srcId="{B97D9392-CA65-5C4F-AE01-FC4FC785DD4B}" destId="{DE3029A1-F247-034E-B7E8-1620FE5AC6E7}" srcOrd="2" destOrd="0" presId="urn:microsoft.com/office/officeart/2005/8/layout/hProcess11"/>
    <dgm:cxn modelId="{9D22341A-8039-4F4F-9B53-B2DEC21ED2A2}" type="presParOf" srcId="{1547685C-2C43-F849-80C2-B619CBF70E34}" destId="{904AC53A-C73B-5E47-AD8C-B901FBB879B5}" srcOrd="3" destOrd="0" presId="urn:microsoft.com/office/officeart/2005/8/layout/hProcess11"/>
    <dgm:cxn modelId="{C14C1D69-7619-6F4C-AED1-75AA749BCEB5}" type="presParOf" srcId="{1547685C-2C43-F849-80C2-B619CBF70E34}" destId="{3641E4CE-2A36-694A-AC36-F3B25370B956}" srcOrd="4" destOrd="0" presId="urn:microsoft.com/office/officeart/2005/8/layout/hProcess11"/>
    <dgm:cxn modelId="{96CA43D4-E8FC-7845-A1FA-4C6602BED313}" type="presParOf" srcId="{3641E4CE-2A36-694A-AC36-F3B25370B956}" destId="{6ECE71BA-CEBE-F042-80F4-63926409A5E9}" srcOrd="0" destOrd="0" presId="urn:microsoft.com/office/officeart/2005/8/layout/hProcess11"/>
    <dgm:cxn modelId="{0CEF4232-4001-0845-94ED-2059A1DC5059}" type="presParOf" srcId="{3641E4CE-2A36-694A-AC36-F3B25370B956}" destId="{A5C63E30-89F0-6D4E-AB72-836AE5EB8D30}" srcOrd="1" destOrd="0" presId="urn:microsoft.com/office/officeart/2005/8/layout/hProcess11"/>
    <dgm:cxn modelId="{C181E9C1-39BB-0842-819D-E185C3C05184}" type="presParOf" srcId="{3641E4CE-2A36-694A-AC36-F3B25370B956}" destId="{C8F22D6F-4019-9548-9F26-22FBC97A932A}" srcOrd="2" destOrd="0" presId="urn:microsoft.com/office/officeart/2005/8/layout/hProcess11"/>
    <dgm:cxn modelId="{C4E43CFC-FB4D-1F40-8602-954043B9BABC}" type="presParOf" srcId="{1547685C-2C43-F849-80C2-B619CBF70E34}" destId="{307DB7AE-CBBD-C248-B3D6-86724B25AD70}" srcOrd="5" destOrd="0" presId="urn:microsoft.com/office/officeart/2005/8/layout/hProcess11"/>
    <dgm:cxn modelId="{56B66AFB-53A9-8647-9395-F2000270AD32}" type="presParOf" srcId="{1547685C-2C43-F849-80C2-B619CBF70E34}" destId="{89BB66D8-1AA2-1143-895D-1DFB45656A60}" srcOrd="6" destOrd="0" presId="urn:microsoft.com/office/officeart/2005/8/layout/hProcess11"/>
    <dgm:cxn modelId="{1973ECC0-38AC-304B-B3BC-367BD50B3C89}" type="presParOf" srcId="{89BB66D8-1AA2-1143-895D-1DFB45656A60}" destId="{DBCD055A-0412-2F48-B957-6573BFB83B21}" srcOrd="0" destOrd="0" presId="urn:microsoft.com/office/officeart/2005/8/layout/hProcess11"/>
    <dgm:cxn modelId="{47CF112F-0476-2142-B430-C7869A122DDE}" type="presParOf" srcId="{89BB66D8-1AA2-1143-895D-1DFB45656A60}" destId="{9FE99ACE-4EAE-3F4B-B1F5-653C9736A5CF}" srcOrd="1" destOrd="0" presId="urn:microsoft.com/office/officeart/2005/8/layout/hProcess11"/>
    <dgm:cxn modelId="{90AD0298-FED2-BC4C-80DE-C5B053B694CF}" type="presParOf" srcId="{89BB66D8-1AA2-1143-895D-1DFB45656A60}" destId="{8B720E6F-6A18-6946-A6B1-0CDC47F246DD}" srcOrd="2" destOrd="0" presId="urn:microsoft.com/office/officeart/2005/8/layout/hProcess11"/>
    <dgm:cxn modelId="{770BC11F-BAB0-9742-8F93-E48F453C0A4A}" type="presParOf" srcId="{1547685C-2C43-F849-80C2-B619CBF70E34}" destId="{74482B10-CF39-4848-9D60-7C105A3D757E}" srcOrd="7" destOrd="0" presId="urn:microsoft.com/office/officeart/2005/8/layout/hProcess11"/>
    <dgm:cxn modelId="{D2F428CC-A824-A84F-8730-9964356B0899}" type="presParOf" srcId="{1547685C-2C43-F849-80C2-B619CBF70E34}" destId="{452A686F-8134-EA49-99EC-A344CD21C120}" srcOrd="8" destOrd="0" presId="urn:microsoft.com/office/officeart/2005/8/layout/hProcess11"/>
    <dgm:cxn modelId="{E60B70C3-8B1B-E549-A03C-658122F508CC}" type="presParOf" srcId="{452A686F-8134-EA49-99EC-A344CD21C120}" destId="{6D650B72-E0BC-3E4A-9B1E-FCF2C216A9D6}" srcOrd="0" destOrd="0" presId="urn:microsoft.com/office/officeart/2005/8/layout/hProcess11"/>
    <dgm:cxn modelId="{9DE0E996-56A4-E54F-9E99-899C8FC2AC2F}" type="presParOf" srcId="{452A686F-8134-EA49-99EC-A344CD21C120}" destId="{23E64DAD-26B8-B84B-AE7C-09519710E842}" srcOrd="1" destOrd="0" presId="urn:microsoft.com/office/officeart/2005/8/layout/hProcess11"/>
    <dgm:cxn modelId="{00C60589-992C-FE48-9B7A-57AC3FBB4F10}" type="presParOf" srcId="{452A686F-8134-EA49-99EC-A344CD21C120}" destId="{7E810649-864B-584F-94F0-09B9216A1CB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BEA39E-2437-7145-91FD-D7A78BD1CE5A}" type="doc">
      <dgm:prSet loTypeId="urn:microsoft.com/office/officeart/2005/8/layout/StepDownProcess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B2DE8D-CC06-1040-AABA-6CF2F5E33F85}">
      <dgm:prSet phldrT="[Text]"/>
      <dgm:spPr/>
      <dgm:t>
        <a:bodyPr/>
        <a:lstStyle/>
        <a:p>
          <a:r>
            <a:rPr lang="en-US" dirty="0"/>
            <a:t>Add to bag</a:t>
          </a:r>
        </a:p>
      </dgm:t>
    </dgm:pt>
    <dgm:pt modelId="{3F8004E9-B34F-A242-A9F2-78C0EA1215BE}" type="parTrans" cxnId="{47610D32-11C0-2E47-A3CF-A0F36309ADB1}">
      <dgm:prSet/>
      <dgm:spPr/>
      <dgm:t>
        <a:bodyPr/>
        <a:lstStyle/>
        <a:p>
          <a:endParaRPr lang="en-US"/>
        </a:p>
      </dgm:t>
    </dgm:pt>
    <dgm:pt modelId="{59E22149-EE6F-D444-9F22-BBD183DA3C77}" type="sibTrans" cxnId="{47610D32-11C0-2E47-A3CF-A0F36309ADB1}">
      <dgm:prSet/>
      <dgm:spPr/>
      <dgm:t>
        <a:bodyPr/>
        <a:lstStyle/>
        <a:p>
          <a:endParaRPr lang="en-US"/>
        </a:p>
      </dgm:t>
    </dgm:pt>
    <dgm:pt modelId="{4A979174-CA46-0B46-9B7C-F986583686CB}">
      <dgm:prSet phldrT="[Text]"/>
      <dgm:spPr/>
      <dgm:t>
        <a:bodyPr/>
        <a:lstStyle/>
        <a:p>
          <a:pPr algn="just"/>
          <a:r>
            <a:rPr lang="en-US" dirty="0"/>
            <a:t>+/-</a:t>
          </a:r>
        </a:p>
      </dgm:t>
    </dgm:pt>
    <dgm:pt modelId="{2E895D04-409B-A845-A316-ABB51D751295}" type="parTrans" cxnId="{F7EDB55E-E7B5-1641-AD0A-8075BE5629B5}">
      <dgm:prSet/>
      <dgm:spPr/>
      <dgm:t>
        <a:bodyPr/>
        <a:lstStyle/>
        <a:p>
          <a:endParaRPr lang="en-US"/>
        </a:p>
      </dgm:t>
    </dgm:pt>
    <dgm:pt modelId="{540C2E0F-F010-F94F-8018-7A3F093AF765}" type="sibTrans" cxnId="{F7EDB55E-E7B5-1641-AD0A-8075BE5629B5}">
      <dgm:prSet/>
      <dgm:spPr/>
      <dgm:t>
        <a:bodyPr/>
        <a:lstStyle/>
        <a:p>
          <a:endParaRPr lang="en-US"/>
        </a:p>
      </dgm:t>
    </dgm:pt>
    <dgm:pt modelId="{16075F40-9949-0E4B-8E02-9B305182B8CB}">
      <dgm:prSet phldrT="[Text]"/>
      <dgm:spPr/>
      <dgm:t>
        <a:bodyPr/>
        <a:lstStyle/>
        <a:p>
          <a:r>
            <a:rPr lang="en-US" dirty="0"/>
            <a:t>View back</a:t>
          </a:r>
        </a:p>
      </dgm:t>
    </dgm:pt>
    <dgm:pt modelId="{1947B3C0-4B9F-674A-A173-1000A878D080}" type="parTrans" cxnId="{AD935849-F85F-5E49-91EB-0695FA883701}">
      <dgm:prSet/>
      <dgm:spPr/>
      <dgm:t>
        <a:bodyPr/>
        <a:lstStyle/>
        <a:p>
          <a:endParaRPr lang="en-US"/>
        </a:p>
      </dgm:t>
    </dgm:pt>
    <dgm:pt modelId="{D0023508-AFCC-9C48-8BA5-CC05B051307D}" type="sibTrans" cxnId="{AD935849-F85F-5E49-91EB-0695FA883701}">
      <dgm:prSet/>
      <dgm:spPr/>
      <dgm:t>
        <a:bodyPr/>
        <a:lstStyle/>
        <a:p>
          <a:endParaRPr lang="en-US"/>
        </a:p>
      </dgm:t>
    </dgm:pt>
    <dgm:pt modelId="{A48C622B-A218-884A-8915-7F7F8241A152}">
      <dgm:prSet phldrT="[Text]"/>
      <dgm:spPr/>
      <dgm:t>
        <a:bodyPr/>
        <a:lstStyle/>
        <a:p>
          <a:r>
            <a:rPr lang="en-US" dirty="0"/>
            <a:t>Check</a:t>
          </a:r>
        </a:p>
      </dgm:t>
    </dgm:pt>
    <dgm:pt modelId="{F5CFAF6C-D7C3-3D4C-AAD7-17C4CD492D59}" type="parTrans" cxnId="{AD2D38BB-61EC-4240-A3C8-286B4B216AC2}">
      <dgm:prSet/>
      <dgm:spPr/>
      <dgm:t>
        <a:bodyPr/>
        <a:lstStyle/>
        <a:p>
          <a:endParaRPr lang="en-US"/>
        </a:p>
      </dgm:t>
    </dgm:pt>
    <dgm:pt modelId="{CBA306E1-EFF9-794B-B167-C35565ABEBBC}" type="sibTrans" cxnId="{AD2D38BB-61EC-4240-A3C8-286B4B216AC2}">
      <dgm:prSet/>
      <dgm:spPr/>
      <dgm:t>
        <a:bodyPr/>
        <a:lstStyle/>
        <a:p>
          <a:endParaRPr lang="en-US"/>
        </a:p>
      </dgm:t>
    </dgm:pt>
    <dgm:pt modelId="{D6EC8FAB-C5A8-2444-B1E3-29336D4AD3DA}">
      <dgm:prSet phldrT="[Text]"/>
      <dgm:spPr/>
      <dgm:t>
        <a:bodyPr/>
        <a:lstStyle/>
        <a:p>
          <a:r>
            <a:rPr lang="en-US" dirty="0"/>
            <a:t>Check out</a:t>
          </a:r>
        </a:p>
      </dgm:t>
    </dgm:pt>
    <dgm:pt modelId="{2B92780F-6C40-FF46-B867-88C1596A222C}" type="parTrans" cxnId="{BA2E3E73-04C8-7B41-AE3D-F3790D4988A8}">
      <dgm:prSet/>
      <dgm:spPr/>
      <dgm:t>
        <a:bodyPr/>
        <a:lstStyle/>
        <a:p>
          <a:endParaRPr lang="en-US"/>
        </a:p>
      </dgm:t>
    </dgm:pt>
    <dgm:pt modelId="{FF9AA614-1F3D-A54F-8292-AACA78D0B79A}" type="sibTrans" cxnId="{BA2E3E73-04C8-7B41-AE3D-F3790D4988A8}">
      <dgm:prSet/>
      <dgm:spPr/>
      <dgm:t>
        <a:bodyPr/>
        <a:lstStyle/>
        <a:p>
          <a:endParaRPr lang="en-US"/>
        </a:p>
      </dgm:t>
    </dgm:pt>
    <dgm:pt modelId="{AF007693-D66F-0C40-93C1-7D3AD821339C}">
      <dgm:prSet phldrT="[Text]"/>
      <dgm:spPr/>
      <dgm:t>
        <a:bodyPr/>
        <a:lstStyle/>
        <a:p>
          <a:r>
            <a:rPr lang="en-US" dirty="0"/>
            <a:t>Information</a:t>
          </a:r>
        </a:p>
      </dgm:t>
    </dgm:pt>
    <dgm:pt modelId="{21276C2A-A91E-AF45-8825-BF3BDA35BB96}" type="parTrans" cxnId="{A1181CB5-B7D2-6249-ABD1-A865F2EC7706}">
      <dgm:prSet/>
      <dgm:spPr/>
      <dgm:t>
        <a:bodyPr/>
        <a:lstStyle/>
        <a:p>
          <a:endParaRPr lang="en-US"/>
        </a:p>
      </dgm:t>
    </dgm:pt>
    <dgm:pt modelId="{BAACA6DB-02A4-F442-AD18-1818C59C6E0D}" type="sibTrans" cxnId="{A1181CB5-B7D2-6249-ABD1-A865F2EC7706}">
      <dgm:prSet/>
      <dgm:spPr/>
      <dgm:t>
        <a:bodyPr/>
        <a:lstStyle/>
        <a:p>
          <a:endParaRPr lang="en-US"/>
        </a:p>
      </dgm:t>
    </dgm:pt>
    <dgm:pt modelId="{0C5EBD33-2207-8E48-BC07-3E5926E3188E}">
      <dgm:prSet/>
      <dgm:spPr/>
      <dgm:t>
        <a:bodyPr/>
        <a:lstStyle/>
        <a:p>
          <a:r>
            <a:rPr lang="en-US" dirty="0"/>
            <a:t>Tracking order</a:t>
          </a:r>
        </a:p>
      </dgm:t>
    </dgm:pt>
    <dgm:pt modelId="{EEB17058-7B9E-3548-8313-249DA7C17B0E}" type="parTrans" cxnId="{01E9157B-DA9A-3A4F-A211-03DBD0B047DD}">
      <dgm:prSet/>
      <dgm:spPr/>
      <dgm:t>
        <a:bodyPr/>
        <a:lstStyle/>
        <a:p>
          <a:endParaRPr lang="en-US"/>
        </a:p>
      </dgm:t>
    </dgm:pt>
    <dgm:pt modelId="{CFEB04C2-6F7F-034F-8144-EA5943E22BE2}" type="sibTrans" cxnId="{01E9157B-DA9A-3A4F-A211-03DBD0B047DD}">
      <dgm:prSet/>
      <dgm:spPr/>
      <dgm:t>
        <a:bodyPr/>
        <a:lstStyle/>
        <a:p>
          <a:endParaRPr lang="en-US"/>
        </a:p>
      </dgm:t>
    </dgm:pt>
    <dgm:pt modelId="{EB3FAAC8-DC0C-7441-BB15-002D1467F7C8}" type="pres">
      <dgm:prSet presAssocID="{E5BEA39E-2437-7145-91FD-D7A78BD1CE5A}" presName="rootnode" presStyleCnt="0">
        <dgm:presLayoutVars>
          <dgm:chMax/>
          <dgm:chPref/>
          <dgm:dir/>
          <dgm:animLvl val="lvl"/>
        </dgm:presLayoutVars>
      </dgm:prSet>
      <dgm:spPr/>
    </dgm:pt>
    <dgm:pt modelId="{59FD7AEC-AA14-4F47-B82A-D0DCB55F0648}" type="pres">
      <dgm:prSet presAssocID="{6AB2DE8D-CC06-1040-AABA-6CF2F5E33F85}" presName="composite" presStyleCnt="0"/>
      <dgm:spPr/>
    </dgm:pt>
    <dgm:pt modelId="{F64DD754-FE34-094D-899F-2631792EFF8E}" type="pres">
      <dgm:prSet presAssocID="{6AB2DE8D-CC06-1040-AABA-6CF2F5E33F85}" presName="bentUpArrow1" presStyleLbl="alignImgPlace1" presStyleIdx="0" presStyleCnt="3"/>
      <dgm:spPr/>
    </dgm:pt>
    <dgm:pt modelId="{59FD51BD-B0AC-F04B-AF11-5F12E3086054}" type="pres">
      <dgm:prSet presAssocID="{6AB2DE8D-CC06-1040-AABA-6CF2F5E33F8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9B4E70BE-F9C5-6B42-9C5C-4D08542C2CAA}" type="pres">
      <dgm:prSet presAssocID="{6AB2DE8D-CC06-1040-AABA-6CF2F5E33F85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FD2DAFD-32E0-004F-8566-02BA848FCA1E}" type="pres">
      <dgm:prSet presAssocID="{59E22149-EE6F-D444-9F22-BBD183DA3C77}" presName="sibTrans" presStyleCnt="0"/>
      <dgm:spPr/>
    </dgm:pt>
    <dgm:pt modelId="{7EC00337-A3E3-D24C-A112-534AE6D2AF7C}" type="pres">
      <dgm:prSet presAssocID="{16075F40-9949-0E4B-8E02-9B305182B8CB}" presName="composite" presStyleCnt="0"/>
      <dgm:spPr/>
    </dgm:pt>
    <dgm:pt modelId="{4DFE5AAF-4113-2948-BA6E-21B47CB2C822}" type="pres">
      <dgm:prSet presAssocID="{16075F40-9949-0E4B-8E02-9B305182B8CB}" presName="bentUpArrow1" presStyleLbl="alignImgPlace1" presStyleIdx="1" presStyleCnt="3"/>
      <dgm:spPr/>
    </dgm:pt>
    <dgm:pt modelId="{F32A186C-49A0-B541-8828-BD546AE9A8CA}" type="pres">
      <dgm:prSet presAssocID="{16075F40-9949-0E4B-8E02-9B305182B8CB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1B9EE13C-1A88-FD4E-A4A6-6C361D5DA014}" type="pres">
      <dgm:prSet presAssocID="{16075F40-9949-0E4B-8E02-9B305182B8C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3C79ACA-783F-314E-90F9-26C2B79E1D50}" type="pres">
      <dgm:prSet presAssocID="{D0023508-AFCC-9C48-8BA5-CC05B051307D}" presName="sibTrans" presStyleCnt="0"/>
      <dgm:spPr/>
    </dgm:pt>
    <dgm:pt modelId="{06482D2F-ECCC-DD43-BEDC-0352E0790985}" type="pres">
      <dgm:prSet presAssocID="{D6EC8FAB-C5A8-2444-B1E3-29336D4AD3DA}" presName="composite" presStyleCnt="0"/>
      <dgm:spPr/>
    </dgm:pt>
    <dgm:pt modelId="{0853812E-DB00-C743-B5B3-BD516B783120}" type="pres">
      <dgm:prSet presAssocID="{D6EC8FAB-C5A8-2444-B1E3-29336D4AD3DA}" presName="bentUpArrow1" presStyleLbl="alignImgPlace1" presStyleIdx="2" presStyleCnt="3"/>
      <dgm:spPr/>
    </dgm:pt>
    <dgm:pt modelId="{7B934F5E-A32D-FE46-A79D-35CFC84B3678}" type="pres">
      <dgm:prSet presAssocID="{D6EC8FAB-C5A8-2444-B1E3-29336D4AD3DA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2FE36A96-7D96-7F41-9613-8D93A93F8D63}" type="pres">
      <dgm:prSet presAssocID="{D6EC8FAB-C5A8-2444-B1E3-29336D4AD3DA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66CED93-B5AC-4E4E-A7FD-EDB780802282}" type="pres">
      <dgm:prSet presAssocID="{FF9AA614-1F3D-A54F-8292-AACA78D0B79A}" presName="sibTrans" presStyleCnt="0"/>
      <dgm:spPr/>
    </dgm:pt>
    <dgm:pt modelId="{5B4807A7-0117-8841-A9C9-BEAF93DC1A59}" type="pres">
      <dgm:prSet presAssocID="{0C5EBD33-2207-8E48-BC07-3E5926E3188E}" presName="composite" presStyleCnt="0"/>
      <dgm:spPr/>
    </dgm:pt>
    <dgm:pt modelId="{55ADF68B-E841-234A-AA51-B955CCC9ED93}" type="pres">
      <dgm:prSet presAssocID="{0C5EBD33-2207-8E48-BC07-3E5926E3188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1A48702-3B08-B249-8DFE-D780865949F1}" type="presOf" srcId="{D6EC8FAB-C5A8-2444-B1E3-29336D4AD3DA}" destId="{7B934F5E-A32D-FE46-A79D-35CFC84B3678}" srcOrd="0" destOrd="0" presId="urn:microsoft.com/office/officeart/2005/8/layout/StepDownProcess"/>
    <dgm:cxn modelId="{0193DB0E-0B82-2747-AAFF-BE9628381780}" type="presOf" srcId="{A48C622B-A218-884A-8915-7F7F8241A152}" destId="{1B9EE13C-1A88-FD4E-A4A6-6C361D5DA014}" srcOrd="0" destOrd="0" presId="urn:microsoft.com/office/officeart/2005/8/layout/StepDownProcess"/>
    <dgm:cxn modelId="{8E110717-A19E-2E4A-8699-0101D20F3652}" type="presOf" srcId="{6AB2DE8D-CC06-1040-AABA-6CF2F5E33F85}" destId="{59FD51BD-B0AC-F04B-AF11-5F12E3086054}" srcOrd="0" destOrd="0" presId="urn:microsoft.com/office/officeart/2005/8/layout/StepDownProcess"/>
    <dgm:cxn modelId="{D040022C-0C60-2242-9EE1-A88B2B12B8C6}" type="presOf" srcId="{E5BEA39E-2437-7145-91FD-D7A78BD1CE5A}" destId="{EB3FAAC8-DC0C-7441-BB15-002D1467F7C8}" srcOrd="0" destOrd="0" presId="urn:microsoft.com/office/officeart/2005/8/layout/StepDownProcess"/>
    <dgm:cxn modelId="{47610D32-11C0-2E47-A3CF-A0F36309ADB1}" srcId="{E5BEA39E-2437-7145-91FD-D7A78BD1CE5A}" destId="{6AB2DE8D-CC06-1040-AABA-6CF2F5E33F85}" srcOrd="0" destOrd="0" parTransId="{3F8004E9-B34F-A242-A9F2-78C0EA1215BE}" sibTransId="{59E22149-EE6F-D444-9F22-BBD183DA3C77}"/>
    <dgm:cxn modelId="{BC0C693A-9438-B14F-8CF8-7C91485162E2}" type="presOf" srcId="{4A979174-CA46-0B46-9B7C-F986583686CB}" destId="{9B4E70BE-F9C5-6B42-9C5C-4D08542C2CAA}" srcOrd="0" destOrd="0" presId="urn:microsoft.com/office/officeart/2005/8/layout/StepDownProcess"/>
    <dgm:cxn modelId="{AD935849-F85F-5E49-91EB-0695FA883701}" srcId="{E5BEA39E-2437-7145-91FD-D7A78BD1CE5A}" destId="{16075F40-9949-0E4B-8E02-9B305182B8CB}" srcOrd="1" destOrd="0" parTransId="{1947B3C0-4B9F-674A-A173-1000A878D080}" sibTransId="{D0023508-AFCC-9C48-8BA5-CC05B051307D}"/>
    <dgm:cxn modelId="{F7EDB55E-E7B5-1641-AD0A-8075BE5629B5}" srcId="{6AB2DE8D-CC06-1040-AABA-6CF2F5E33F85}" destId="{4A979174-CA46-0B46-9B7C-F986583686CB}" srcOrd="0" destOrd="0" parTransId="{2E895D04-409B-A845-A316-ABB51D751295}" sibTransId="{540C2E0F-F010-F94F-8018-7A3F093AF765}"/>
    <dgm:cxn modelId="{7C415C6A-934F-8542-A239-C658E2B879B3}" type="presOf" srcId="{16075F40-9949-0E4B-8E02-9B305182B8CB}" destId="{F32A186C-49A0-B541-8828-BD546AE9A8CA}" srcOrd="0" destOrd="0" presId="urn:microsoft.com/office/officeart/2005/8/layout/StepDownProcess"/>
    <dgm:cxn modelId="{BA2E3E73-04C8-7B41-AE3D-F3790D4988A8}" srcId="{E5BEA39E-2437-7145-91FD-D7A78BD1CE5A}" destId="{D6EC8FAB-C5A8-2444-B1E3-29336D4AD3DA}" srcOrd="2" destOrd="0" parTransId="{2B92780F-6C40-FF46-B867-88C1596A222C}" sibTransId="{FF9AA614-1F3D-A54F-8292-AACA78D0B79A}"/>
    <dgm:cxn modelId="{01E9157B-DA9A-3A4F-A211-03DBD0B047DD}" srcId="{E5BEA39E-2437-7145-91FD-D7A78BD1CE5A}" destId="{0C5EBD33-2207-8E48-BC07-3E5926E3188E}" srcOrd="3" destOrd="0" parTransId="{EEB17058-7B9E-3548-8313-249DA7C17B0E}" sibTransId="{CFEB04C2-6F7F-034F-8144-EA5943E22BE2}"/>
    <dgm:cxn modelId="{24D89583-C8B3-B846-A1DC-F97F98FD0F8B}" type="presOf" srcId="{0C5EBD33-2207-8E48-BC07-3E5926E3188E}" destId="{55ADF68B-E841-234A-AA51-B955CCC9ED93}" srcOrd="0" destOrd="0" presId="urn:microsoft.com/office/officeart/2005/8/layout/StepDownProcess"/>
    <dgm:cxn modelId="{A1181CB5-B7D2-6249-ABD1-A865F2EC7706}" srcId="{D6EC8FAB-C5A8-2444-B1E3-29336D4AD3DA}" destId="{AF007693-D66F-0C40-93C1-7D3AD821339C}" srcOrd="0" destOrd="0" parTransId="{21276C2A-A91E-AF45-8825-BF3BDA35BB96}" sibTransId="{BAACA6DB-02A4-F442-AD18-1818C59C6E0D}"/>
    <dgm:cxn modelId="{AD2D38BB-61EC-4240-A3C8-286B4B216AC2}" srcId="{16075F40-9949-0E4B-8E02-9B305182B8CB}" destId="{A48C622B-A218-884A-8915-7F7F8241A152}" srcOrd="0" destOrd="0" parTransId="{F5CFAF6C-D7C3-3D4C-AAD7-17C4CD492D59}" sibTransId="{CBA306E1-EFF9-794B-B167-C35565ABEBBC}"/>
    <dgm:cxn modelId="{2BE9BFFB-4366-3349-82C0-FF25C16333F3}" type="presOf" srcId="{AF007693-D66F-0C40-93C1-7D3AD821339C}" destId="{2FE36A96-7D96-7F41-9613-8D93A93F8D63}" srcOrd="0" destOrd="0" presId="urn:microsoft.com/office/officeart/2005/8/layout/StepDownProcess"/>
    <dgm:cxn modelId="{E38CABF0-0903-A244-80D0-C59866AB4EC4}" type="presParOf" srcId="{EB3FAAC8-DC0C-7441-BB15-002D1467F7C8}" destId="{59FD7AEC-AA14-4F47-B82A-D0DCB55F0648}" srcOrd="0" destOrd="0" presId="urn:microsoft.com/office/officeart/2005/8/layout/StepDownProcess"/>
    <dgm:cxn modelId="{9ABA9DE4-4B47-F64A-B1A4-26C24F0FE4A1}" type="presParOf" srcId="{59FD7AEC-AA14-4F47-B82A-D0DCB55F0648}" destId="{F64DD754-FE34-094D-899F-2631792EFF8E}" srcOrd="0" destOrd="0" presId="urn:microsoft.com/office/officeart/2005/8/layout/StepDownProcess"/>
    <dgm:cxn modelId="{B578227E-002D-5A4A-8B4F-916A17FF011D}" type="presParOf" srcId="{59FD7AEC-AA14-4F47-B82A-D0DCB55F0648}" destId="{59FD51BD-B0AC-F04B-AF11-5F12E3086054}" srcOrd="1" destOrd="0" presId="urn:microsoft.com/office/officeart/2005/8/layout/StepDownProcess"/>
    <dgm:cxn modelId="{8FF6B869-4206-EF4D-B948-65A7736F6636}" type="presParOf" srcId="{59FD7AEC-AA14-4F47-B82A-D0DCB55F0648}" destId="{9B4E70BE-F9C5-6B42-9C5C-4D08542C2CAA}" srcOrd="2" destOrd="0" presId="urn:microsoft.com/office/officeart/2005/8/layout/StepDownProcess"/>
    <dgm:cxn modelId="{29319E5E-61AC-F845-99B8-A3AC03590DC1}" type="presParOf" srcId="{EB3FAAC8-DC0C-7441-BB15-002D1467F7C8}" destId="{EFD2DAFD-32E0-004F-8566-02BA848FCA1E}" srcOrd="1" destOrd="0" presId="urn:microsoft.com/office/officeart/2005/8/layout/StepDownProcess"/>
    <dgm:cxn modelId="{433F9ED1-C529-AB4A-BD36-E0D3FF11180C}" type="presParOf" srcId="{EB3FAAC8-DC0C-7441-BB15-002D1467F7C8}" destId="{7EC00337-A3E3-D24C-A112-534AE6D2AF7C}" srcOrd="2" destOrd="0" presId="urn:microsoft.com/office/officeart/2005/8/layout/StepDownProcess"/>
    <dgm:cxn modelId="{3185FF84-17EF-1C4A-99E8-B1028B2C62EA}" type="presParOf" srcId="{7EC00337-A3E3-D24C-A112-534AE6D2AF7C}" destId="{4DFE5AAF-4113-2948-BA6E-21B47CB2C822}" srcOrd="0" destOrd="0" presId="urn:microsoft.com/office/officeart/2005/8/layout/StepDownProcess"/>
    <dgm:cxn modelId="{D8B4F0EE-2CF2-4746-A019-4E4DABCEB963}" type="presParOf" srcId="{7EC00337-A3E3-D24C-A112-534AE6D2AF7C}" destId="{F32A186C-49A0-B541-8828-BD546AE9A8CA}" srcOrd="1" destOrd="0" presId="urn:microsoft.com/office/officeart/2005/8/layout/StepDownProcess"/>
    <dgm:cxn modelId="{7CC9A89B-6BE8-4444-BEED-CE7AB1667E64}" type="presParOf" srcId="{7EC00337-A3E3-D24C-A112-534AE6D2AF7C}" destId="{1B9EE13C-1A88-FD4E-A4A6-6C361D5DA014}" srcOrd="2" destOrd="0" presId="urn:microsoft.com/office/officeart/2005/8/layout/StepDownProcess"/>
    <dgm:cxn modelId="{07A2C837-F40E-224D-AE67-30E2AE28AC70}" type="presParOf" srcId="{EB3FAAC8-DC0C-7441-BB15-002D1467F7C8}" destId="{D3C79ACA-783F-314E-90F9-26C2B79E1D50}" srcOrd="3" destOrd="0" presId="urn:microsoft.com/office/officeart/2005/8/layout/StepDownProcess"/>
    <dgm:cxn modelId="{7938D1FB-9D72-9A44-8B1A-2A187C16B911}" type="presParOf" srcId="{EB3FAAC8-DC0C-7441-BB15-002D1467F7C8}" destId="{06482D2F-ECCC-DD43-BEDC-0352E0790985}" srcOrd="4" destOrd="0" presId="urn:microsoft.com/office/officeart/2005/8/layout/StepDownProcess"/>
    <dgm:cxn modelId="{82F7CA75-5E28-9949-B3A5-8F33777181F5}" type="presParOf" srcId="{06482D2F-ECCC-DD43-BEDC-0352E0790985}" destId="{0853812E-DB00-C743-B5B3-BD516B783120}" srcOrd="0" destOrd="0" presId="urn:microsoft.com/office/officeart/2005/8/layout/StepDownProcess"/>
    <dgm:cxn modelId="{E8592577-F4E8-7E42-9AEF-365DDD6AC50A}" type="presParOf" srcId="{06482D2F-ECCC-DD43-BEDC-0352E0790985}" destId="{7B934F5E-A32D-FE46-A79D-35CFC84B3678}" srcOrd="1" destOrd="0" presId="urn:microsoft.com/office/officeart/2005/8/layout/StepDownProcess"/>
    <dgm:cxn modelId="{A84EBDC9-A303-A748-A6AD-2D9912B1903E}" type="presParOf" srcId="{06482D2F-ECCC-DD43-BEDC-0352E0790985}" destId="{2FE36A96-7D96-7F41-9613-8D93A93F8D63}" srcOrd="2" destOrd="0" presId="urn:microsoft.com/office/officeart/2005/8/layout/StepDownProcess"/>
    <dgm:cxn modelId="{CED58E04-4369-5B4E-8E45-9487A7FBFF79}" type="presParOf" srcId="{EB3FAAC8-DC0C-7441-BB15-002D1467F7C8}" destId="{F66CED93-B5AC-4E4E-A7FD-EDB780802282}" srcOrd="5" destOrd="0" presId="urn:microsoft.com/office/officeart/2005/8/layout/StepDownProcess"/>
    <dgm:cxn modelId="{18435CFF-DE4A-7E4A-8BDA-3483F4768900}" type="presParOf" srcId="{EB3FAAC8-DC0C-7441-BB15-002D1467F7C8}" destId="{5B4807A7-0117-8841-A9C9-BEAF93DC1A59}" srcOrd="6" destOrd="0" presId="urn:microsoft.com/office/officeart/2005/8/layout/StepDownProcess"/>
    <dgm:cxn modelId="{D3E44E89-017C-CB43-9856-B76BA244FE0F}" type="presParOf" srcId="{5B4807A7-0117-8841-A9C9-BEAF93DC1A59}" destId="{55ADF68B-E841-234A-AA51-B955CCC9ED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228D4-3785-584F-8DCA-4E35D6AC8DE6}">
      <dsp:nvSpPr>
        <dsp:cNvPr id="0" name=""/>
        <dsp:cNvSpPr/>
      </dsp:nvSpPr>
      <dsp:spPr>
        <a:xfrm>
          <a:off x="3351609" y="1996942"/>
          <a:ext cx="1424781" cy="14247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AGURI</a:t>
          </a:r>
        </a:p>
      </dsp:txBody>
      <dsp:txXfrm>
        <a:off x="3560263" y="2205596"/>
        <a:ext cx="1007473" cy="1007473"/>
      </dsp:txXfrm>
    </dsp:sp>
    <dsp:sp modelId="{C639C3EE-3915-FC40-9BF0-74CF00DA92D9}">
      <dsp:nvSpPr>
        <dsp:cNvPr id="0" name=""/>
        <dsp:cNvSpPr/>
      </dsp:nvSpPr>
      <dsp:spPr>
        <a:xfrm rot="16200000">
          <a:off x="3913169" y="1478682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58418" y="1620816"/>
        <a:ext cx="211162" cy="290655"/>
      </dsp:txXfrm>
    </dsp:sp>
    <dsp:sp modelId="{69DAFC95-1352-9D47-8E06-C23A6F869F56}">
      <dsp:nvSpPr>
        <dsp:cNvPr id="0" name=""/>
        <dsp:cNvSpPr/>
      </dsp:nvSpPr>
      <dsp:spPr>
        <a:xfrm>
          <a:off x="3351609" y="2990"/>
          <a:ext cx="1424781" cy="14247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Product</a:t>
          </a:r>
        </a:p>
      </dsp:txBody>
      <dsp:txXfrm>
        <a:off x="3560263" y="211644"/>
        <a:ext cx="1007473" cy="1007473"/>
      </dsp:txXfrm>
    </dsp:sp>
    <dsp:sp modelId="{0DE644E4-467C-BA48-A2BE-7FA6B57A8A6C}">
      <dsp:nvSpPr>
        <dsp:cNvPr id="0" name=""/>
        <dsp:cNvSpPr/>
      </dsp:nvSpPr>
      <dsp:spPr>
        <a:xfrm rot="19800000">
          <a:off x="4769182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875506"/>
            <a:satOff val="-12235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75244" y="2092411"/>
        <a:ext cx="211162" cy="290655"/>
      </dsp:txXfrm>
    </dsp:sp>
    <dsp:sp modelId="{6BCF33C2-B348-FF44-B7FB-9D3E47E4CAFC}">
      <dsp:nvSpPr>
        <dsp:cNvPr id="0" name=""/>
        <dsp:cNvSpPr/>
      </dsp:nvSpPr>
      <dsp:spPr>
        <a:xfrm>
          <a:off x="5078422" y="999966"/>
          <a:ext cx="1424781" cy="1424781"/>
        </a:xfrm>
        <a:prstGeom prst="ellipse">
          <a:avLst/>
        </a:prstGeom>
        <a:solidFill>
          <a:schemeClr val="accent5">
            <a:hueOff val="1875506"/>
            <a:satOff val="-12235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Guide</a:t>
          </a:r>
        </a:p>
      </dsp:txBody>
      <dsp:txXfrm>
        <a:off x="5287076" y="1208620"/>
        <a:ext cx="1007473" cy="1007473"/>
      </dsp:txXfrm>
    </dsp:sp>
    <dsp:sp modelId="{350E53B0-7B4D-9546-9253-1ECFB1CF11B3}">
      <dsp:nvSpPr>
        <dsp:cNvPr id="0" name=""/>
        <dsp:cNvSpPr/>
      </dsp:nvSpPr>
      <dsp:spPr>
        <a:xfrm rot="1800000">
          <a:off x="4769182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751012"/>
            <a:satOff val="-24469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75244" y="3035600"/>
        <a:ext cx="211162" cy="290655"/>
      </dsp:txXfrm>
    </dsp:sp>
    <dsp:sp modelId="{88352025-5AEF-7441-8AF9-0EB051A7614C}">
      <dsp:nvSpPr>
        <dsp:cNvPr id="0" name=""/>
        <dsp:cNvSpPr/>
      </dsp:nvSpPr>
      <dsp:spPr>
        <a:xfrm>
          <a:off x="5078422" y="2993918"/>
          <a:ext cx="1424781" cy="1424781"/>
        </a:xfrm>
        <a:prstGeom prst="ellipse">
          <a:avLst/>
        </a:prstGeom>
        <a:solidFill>
          <a:schemeClr val="accent5">
            <a:hueOff val="3751012"/>
            <a:satOff val="-24469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About us</a:t>
          </a:r>
        </a:p>
      </dsp:txBody>
      <dsp:txXfrm>
        <a:off x="5287076" y="3202572"/>
        <a:ext cx="1007473" cy="1007473"/>
      </dsp:txXfrm>
    </dsp:sp>
    <dsp:sp modelId="{3AB7ABE8-AAA3-ED47-B6A4-C507EEFC4ACC}">
      <dsp:nvSpPr>
        <dsp:cNvPr id="0" name=""/>
        <dsp:cNvSpPr/>
      </dsp:nvSpPr>
      <dsp:spPr>
        <a:xfrm rot="5400000">
          <a:off x="3913169" y="345555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5626518"/>
            <a:satOff val="-36704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58418" y="3507195"/>
        <a:ext cx="211162" cy="290655"/>
      </dsp:txXfrm>
    </dsp:sp>
    <dsp:sp modelId="{D9EC6093-0434-6345-ADD4-B30B49EA9AFC}">
      <dsp:nvSpPr>
        <dsp:cNvPr id="0" name=""/>
        <dsp:cNvSpPr/>
      </dsp:nvSpPr>
      <dsp:spPr>
        <a:xfrm>
          <a:off x="3351609" y="3990894"/>
          <a:ext cx="1424781" cy="1424781"/>
        </a:xfrm>
        <a:prstGeom prst="ellipse">
          <a:avLst/>
        </a:prstGeom>
        <a:solidFill>
          <a:schemeClr val="accent5">
            <a:hueOff val="5626518"/>
            <a:satOff val="-36704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Contact us</a:t>
          </a:r>
        </a:p>
      </dsp:txBody>
      <dsp:txXfrm>
        <a:off x="3560263" y="4199548"/>
        <a:ext cx="1007473" cy="1007473"/>
      </dsp:txXfrm>
    </dsp:sp>
    <dsp:sp modelId="{B04884E0-25F8-844E-9BED-564E029CD4BC}">
      <dsp:nvSpPr>
        <dsp:cNvPr id="0" name=""/>
        <dsp:cNvSpPr/>
      </dsp:nvSpPr>
      <dsp:spPr>
        <a:xfrm rot="9000000">
          <a:off x="3057156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7502025"/>
            <a:satOff val="-48938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141592" y="3035600"/>
        <a:ext cx="211162" cy="290655"/>
      </dsp:txXfrm>
    </dsp:sp>
    <dsp:sp modelId="{AEEE3EFE-5090-8642-B59D-7FC43DE48409}">
      <dsp:nvSpPr>
        <dsp:cNvPr id="0" name=""/>
        <dsp:cNvSpPr/>
      </dsp:nvSpPr>
      <dsp:spPr>
        <a:xfrm>
          <a:off x="1624796" y="2993918"/>
          <a:ext cx="1424781" cy="1424781"/>
        </a:xfrm>
        <a:prstGeom prst="ellipse">
          <a:avLst/>
        </a:prstGeom>
        <a:solidFill>
          <a:schemeClr val="accent5">
            <a:hueOff val="7502025"/>
            <a:satOff val="-48938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showroom</a:t>
          </a:r>
        </a:p>
      </dsp:txBody>
      <dsp:txXfrm>
        <a:off x="1833450" y="3202572"/>
        <a:ext cx="1007473" cy="1007473"/>
      </dsp:txXfrm>
    </dsp:sp>
    <dsp:sp modelId="{4AD0B02E-3AD4-CD42-A483-E5F2BB73E784}">
      <dsp:nvSpPr>
        <dsp:cNvPr id="0" name=""/>
        <dsp:cNvSpPr/>
      </dsp:nvSpPr>
      <dsp:spPr>
        <a:xfrm rot="12600000">
          <a:off x="3057156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141592" y="2092411"/>
        <a:ext cx="211162" cy="290655"/>
      </dsp:txXfrm>
    </dsp:sp>
    <dsp:sp modelId="{4275BB33-75B1-6E4B-BE29-E083CC4CFD12}">
      <dsp:nvSpPr>
        <dsp:cNvPr id="0" name=""/>
        <dsp:cNvSpPr/>
      </dsp:nvSpPr>
      <dsp:spPr>
        <a:xfrm>
          <a:off x="1624796" y="999966"/>
          <a:ext cx="1424781" cy="1424781"/>
        </a:xfrm>
        <a:prstGeom prst="ellipse">
          <a:avLst/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Follow us</a:t>
          </a:r>
        </a:p>
      </dsp:txBody>
      <dsp:txXfrm>
        <a:off x="1833450" y="1208620"/>
        <a:ext cx="1007473" cy="1007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E786C-3332-EF4B-9974-561F94DBA8A9}">
      <dsp:nvSpPr>
        <dsp:cNvPr id="0" name=""/>
        <dsp:cNvSpPr/>
      </dsp:nvSpPr>
      <dsp:spPr>
        <a:xfrm>
          <a:off x="2042640" y="249369"/>
          <a:ext cx="4949030" cy="1718733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214D6-7237-EE4F-A2AB-CA0E0AE687AD}">
      <dsp:nvSpPr>
        <dsp:cNvPr id="0" name=""/>
        <dsp:cNvSpPr/>
      </dsp:nvSpPr>
      <dsp:spPr>
        <a:xfrm>
          <a:off x="4045271" y="4457964"/>
          <a:ext cx="959114" cy="613833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7837A-E0F9-E041-9C96-9BB4580C58CA}">
      <dsp:nvSpPr>
        <dsp:cNvPr id="0" name=""/>
        <dsp:cNvSpPr/>
      </dsp:nvSpPr>
      <dsp:spPr>
        <a:xfrm>
          <a:off x="2222953" y="4949030"/>
          <a:ext cx="4603749" cy="1150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PRODUCTS</a:t>
          </a:r>
        </a:p>
      </dsp:txBody>
      <dsp:txXfrm>
        <a:off x="2222953" y="4949030"/>
        <a:ext cx="4603749" cy="1150937"/>
      </dsp:txXfrm>
    </dsp:sp>
    <dsp:sp modelId="{90616FB5-FDB7-8247-B659-A542148D1CC8}">
      <dsp:nvSpPr>
        <dsp:cNvPr id="0" name=""/>
        <dsp:cNvSpPr/>
      </dsp:nvSpPr>
      <dsp:spPr>
        <a:xfrm>
          <a:off x="3841938" y="2100844"/>
          <a:ext cx="1726406" cy="17264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Best seller</a:t>
          </a:r>
        </a:p>
      </dsp:txBody>
      <dsp:txXfrm>
        <a:off x="4094764" y="2353670"/>
        <a:ext cx="1220754" cy="1220754"/>
      </dsp:txXfrm>
    </dsp:sp>
    <dsp:sp modelId="{54F10F1C-653F-B94B-B784-DC414E605E32}">
      <dsp:nvSpPr>
        <dsp:cNvPr id="0" name=""/>
        <dsp:cNvSpPr/>
      </dsp:nvSpPr>
      <dsp:spPr>
        <a:xfrm>
          <a:off x="2606599" y="805656"/>
          <a:ext cx="1726406" cy="1726406"/>
        </a:xfrm>
        <a:prstGeom prst="ellipse">
          <a:avLst/>
        </a:prstGeom>
        <a:solidFill>
          <a:schemeClr val="accent5">
            <a:hueOff val="4688765"/>
            <a:satOff val="-30586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New arrivals</a:t>
          </a:r>
        </a:p>
      </dsp:txBody>
      <dsp:txXfrm>
        <a:off x="2859425" y="1058482"/>
        <a:ext cx="1220754" cy="1220754"/>
      </dsp:txXfrm>
    </dsp:sp>
    <dsp:sp modelId="{27A505EA-6C88-A14A-8030-D6F1563E2BAF}">
      <dsp:nvSpPr>
        <dsp:cNvPr id="0" name=""/>
        <dsp:cNvSpPr/>
      </dsp:nvSpPr>
      <dsp:spPr>
        <a:xfrm>
          <a:off x="4371370" y="388249"/>
          <a:ext cx="1726406" cy="1726406"/>
        </a:xfrm>
        <a:prstGeom prst="ellipse">
          <a:avLst/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Categories &amp; sub-categories</a:t>
          </a:r>
        </a:p>
      </dsp:txBody>
      <dsp:txXfrm>
        <a:off x="4624196" y="641075"/>
        <a:ext cx="1220754" cy="1220754"/>
      </dsp:txXfrm>
    </dsp:sp>
    <dsp:sp modelId="{A785FA0C-94CA-804F-9C8A-27B12DC3EB57}">
      <dsp:nvSpPr>
        <dsp:cNvPr id="0" name=""/>
        <dsp:cNvSpPr/>
      </dsp:nvSpPr>
      <dsp:spPr>
        <a:xfrm>
          <a:off x="1839307" y="38364"/>
          <a:ext cx="5371041" cy="429683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DEB38-34C9-9143-A36C-B2B13D6D39D5}">
      <dsp:nvSpPr>
        <dsp:cNvPr id="0" name=""/>
        <dsp:cNvSpPr/>
      </dsp:nvSpPr>
      <dsp:spPr>
        <a:xfrm>
          <a:off x="1855893" y="316179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Quick view</a:t>
          </a:r>
        </a:p>
      </dsp:txBody>
      <dsp:txXfrm>
        <a:off x="4180501" y="803859"/>
        <a:ext cx="1327573" cy="975360"/>
      </dsp:txXfrm>
    </dsp:sp>
    <dsp:sp modelId="{406C8F5C-2A35-6F47-B228-888A74F53FE9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hueOff val="1875506"/>
            <a:satOff val="-12235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Detail</a:t>
          </a:r>
        </a:p>
      </dsp:txBody>
      <dsp:txXfrm>
        <a:off x="4836160" y="2366060"/>
        <a:ext cx="1376341" cy="921173"/>
      </dsp:txXfrm>
    </dsp:sp>
    <dsp:sp modelId="{89D593F3-E57A-4444-BF8A-FD30A7BDB863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hueOff val="3751012"/>
            <a:satOff val="-24469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Compare</a:t>
          </a:r>
        </a:p>
      </dsp:txBody>
      <dsp:txXfrm>
        <a:off x="4045034" y="3639447"/>
        <a:ext cx="1327573" cy="975360"/>
      </dsp:txXfrm>
    </dsp:sp>
    <dsp:sp modelId="{D31954B9-8FB5-D244-A6C6-AA19E81EFAE8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hueOff val="5626518"/>
            <a:satOff val="-36704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 to Cart</a:t>
          </a:r>
        </a:p>
      </dsp:txBody>
      <dsp:txXfrm>
        <a:off x="2619925" y="3639447"/>
        <a:ext cx="1327573" cy="975360"/>
      </dsp:txXfrm>
    </dsp:sp>
    <dsp:sp modelId="{D7AAE7AE-4936-D046-B8E4-23091ABE366D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hueOff val="7502025"/>
            <a:satOff val="-48938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Search</a:t>
          </a:r>
        </a:p>
      </dsp:txBody>
      <dsp:txXfrm>
        <a:off x="1790869" y="2366060"/>
        <a:ext cx="1376341" cy="921173"/>
      </dsp:txXfrm>
    </dsp:sp>
    <dsp:sp modelId="{F321EE0B-299B-334C-B7ED-77E329F1A7FF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Filter</a:t>
          </a:r>
        </a:p>
      </dsp:txBody>
      <dsp:txXfrm>
        <a:off x="2619925" y="1038487"/>
        <a:ext cx="1327573" cy="975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CDBAB-ABA8-2B49-849A-21CE86D28470}">
      <dsp:nvSpPr>
        <dsp:cNvPr id="0" name=""/>
        <dsp:cNvSpPr/>
      </dsp:nvSpPr>
      <dsp:spPr>
        <a:xfrm>
          <a:off x="0" y="1625600"/>
          <a:ext cx="8128000" cy="216746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CEC94-0B1E-5545-BB91-970671576DD2}">
      <dsp:nvSpPr>
        <dsp:cNvPr id="0" name=""/>
        <dsp:cNvSpPr/>
      </dsp:nvSpPr>
      <dsp:spPr>
        <a:xfrm>
          <a:off x="3214" y="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Sign-up</a:t>
          </a:r>
        </a:p>
      </dsp:txBody>
      <dsp:txXfrm>
        <a:off x="3214" y="0"/>
        <a:ext cx="1405532" cy="2167466"/>
      </dsp:txXfrm>
    </dsp:sp>
    <dsp:sp modelId="{7745C822-9F9D-0349-8918-7CC704F574CF}">
      <dsp:nvSpPr>
        <dsp:cNvPr id="0" name=""/>
        <dsp:cNvSpPr/>
      </dsp:nvSpPr>
      <dsp:spPr>
        <a:xfrm>
          <a:off x="435047" y="2438400"/>
          <a:ext cx="541866" cy="54186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12DA8-381D-A843-A869-0A756E57DD64}">
      <dsp:nvSpPr>
        <dsp:cNvPr id="0" name=""/>
        <dsp:cNvSpPr/>
      </dsp:nvSpPr>
      <dsp:spPr>
        <a:xfrm>
          <a:off x="1479024" y="325120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Sign-in</a:t>
          </a:r>
        </a:p>
      </dsp:txBody>
      <dsp:txXfrm>
        <a:off x="1479024" y="3251200"/>
        <a:ext cx="1405532" cy="2167466"/>
      </dsp:txXfrm>
    </dsp:sp>
    <dsp:sp modelId="{086C4555-E074-064A-ACC8-749C5D596937}">
      <dsp:nvSpPr>
        <dsp:cNvPr id="0" name=""/>
        <dsp:cNvSpPr/>
      </dsp:nvSpPr>
      <dsp:spPr>
        <a:xfrm>
          <a:off x="1910857" y="2438400"/>
          <a:ext cx="541866" cy="541866"/>
        </a:xfrm>
        <a:prstGeom prst="ellipse">
          <a:avLst/>
        </a:prstGeom>
        <a:solidFill>
          <a:schemeClr val="accent4">
            <a:hueOff val="-4683007"/>
            <a:satOff val="-117"/>
            <a:lumOff val="2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E71BA-CEBE-F042-80F4-63926409A5E9}">
      <dsp:nvSpPr>
        <dsp:cNvPr id="0" name=""/>
        <dsp:cNvSpPr/>
      </dsp:nvSpPr>
      <dsp:spPr>
        <a:xfrm>
          <a:off x="2954833" y="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Buy products</a:t>
          </a:r>
        </a:p>
      </dsp:txBody>
      <dsp:txXfrm>
        <a:off x="2954833" y="0"/>
        <a:ext cx="1405532" cy="2167466"/>
      </dsp:txXfrm>
    </dsp:sp>
    <dsp:sp modelId="{A5C63E30-89F0-6D4E-AB72-836AE5EB8D30}">
      <dsp:nvSpPr>
        <dsp:cNvPr id="0" name=""/>
        <dsp:cNvSpPr/>
      </dsp:nvSpPr>
      <dsp:spPr>
        <a:xfrm>
          <a:off x="3386666" y="2438400"/>
          <a:ext cx="541866" cy="541866"/>
        </a:xfrm>
        <a:prstGeom prst="ellipse">
          <a:avLst/>
        </a:prstGeom>
        <a:solidFill>
          <a:schemeClr val="accent4">
            <a:hueOff val="-9366013"/>
            <a:satOff val="-233"/>
            <a:lumOff val="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D055A-0412-2F48-B957-6573BFB83B21}">
      <dsp:nvSpPr>
        <dsp:cNvPr id="0" name=""/>
        <dsp:cNvSpPr/>
      </dsp:nvSpPr>
      <dsp:spPr>
        <a:xfrm>
          <a:off x="4430643" y="325120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Review</a:t>
          </a:r>
        </a:p>
      </dsp:txBody>
      <dsp:txXfrm>
        <a:off x="4430643" y="3251200"/>
        <a:ext cx="1405532" cy="2167466"/>
      </dsp:txXfrm>
    </dsp:sp>
    <dsp:sp modelId="{9FE99ACE-4EAE-3F4B-B1F5-653C9736A5CF}">
      <dsp:nvSpPr>
        <dsp:cNvPr id="0" name=""/>
        <dsp:cNvSpPr/>
      </dsp:nvSpPr>
      <dsp:spPr>
        <a:xfrm>
          <a:off x="4862476" y="2438400"/>
          <a:ext cx="541866" cy="541866"/>
        </a:xfrm>
        <a:prstGeom prst="ellipse">
          <a:avLst/>
        </a:prstGeom>
        <a:solidFill>
          <a:schemeClr val="accent4">
            <a:hueOff val="-14049020"/>
            <a:satOff val="-350"/>
            <a:lumOff val="7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50B72-E0BC-3E4A-9B1E-FCF2C216A9D6}">
      <dsp:nvSpPr>
        <dsp:cNvPr id="0" name=""/>
        <dsp:cNvSpPr/>
      </dsp:nvSpPr>
      <dsp:spPr>
        <a:xfrm>
          <a:off x="5906452" y="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Feedback</a:t>
          </a:r>
        </a:p>
      </dsp:txBody>
      <dsp:txXfrm>
        <a:off x="5906452" y="0"/>
        <a:ext cx="1405532" cy="2167466"/>
      </dsp:txXfrm>
    </dsp:sp>
    <dsp:sp modelId="{23E64DAD-26B8-B84B-AE7C-09519710E842}">
      <dsp:nvSpPr>
        <dsp:cNvPr id="0" name=""/>
        <dsp:cNvSpPr/>
      </dsp:nvSpPr>
      <dsp:spPr>
        <a:xfrm>
          <a:off x="6338285" y="2438400"/>
          <a:ext cx="541866" cy="541866"/>
        </a:xfrm>
        <a:prstGeom prst="ellipse">
          <a:avLst/>
        </a:prstGeom>
        <a:solidFill>
          <a:schemeClr val="accent4">
            <a:hueOff val="-18732026"/>
            <a:satOff val="-466"/>
            <a:lumOff val="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DD754-FE34-094D-899F-2631792EFF8E}">
      <dsp:nvSpPr>
        <dsp:cNvPr id="0" name=""/>
        <dsp:cNvSpPr/>
      </dsp:nvSpPr>
      <dsp:spPr>
        <a:xfrm rot="5400000">
          <a:off x="1286481" y="1184365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D51BD-B0AC-F04B-AF11-5F12E3086054}">
      <dsp:nvSpPr>
        <dsp:cNvPr id="0" name=""/>
        <dsp:cNvSpPr/>
      </dsp:nvSpPr>
      <dsp:spPr>
        <a:xfrm>
          <a:off x="1010910" y="31360"/>
          <a:ext cx="1750966" cy="122561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Add to bag</a:t>
          </a:r>
        </a:p>
      </dsp:txBody>
      <dsp:txXfrm>
        <a:off x="1070751" y="91201"/>
        <a:ext cx="1631284" cy="1105937"/>
      </dsp:txXfrm>
    </dsp:sp>
    <dsp:sp modelId="{9B4E70BE-F9C5-6B42-9C5C-4D08542C2CAA}">
      <dsp:nvSpPr>
        <dsp:cNvPr id="0" name=""/>
        <dsp:cNvSpPr/>
      </dsp:nvSpPr>
      <dsp:spPr>
        <a:xfrm>
          <a:off x="2761877" y="148250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+/-</a:t>
          </a:r>
        </a:p>
      </dsp:txBody>
      <dsp:txXfrm>
        <a:off x="2761877" y="148250"/>
        <a:ext cx="1273486" cy="990600"/>
      </dsp:txXfrm>
    </dsp:sp>
    <dsp:sp modelId="{4DFE5AAF-4113-2948-BA6E-21B47CB2C822}">
      <dsp:nvSpPr>
        <dsp:cNvPr id="0" name=""/>
        <dsp:cNvSpPr/>
      </dsp:nvSpPr>
      <dsp:spPr>
        <a:xfrm rot="5400000">
          <a:off x="2738219" y="2561140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4865415"/>
            <a:satOff val="-30482"/>
            <a:lumOff val="29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A186C-49A0-B541-8828-BD546AE9A8CA}">
      <dsp:nvSpPr>
        <dsp:cNvPr id="0" name=""/>
        <dsp:cNvSpPr/>
      </dsp:nvSpPr>
      <dsp:spPr>
        <a:xfrm>
          <a:off x="2462647" y="1408135"/>
          <a:ext cx="1750966" cy="1225619"/>
        </a:xfrm>
        <a:prstGeom prst="roundRect">
          <a:avLst>
            <a:gd name="adj" fmla="val 16670"/>
          </a:avLst>
        </a:prstGeom>
        <a:solidFill>
          <a:schemeClr val="accent5">
            <a:hueOff val="3125844"/>
            <a:satOff val="-20391"/>
            <a:lumOff val="-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View back</a:t>
          </a:r>
        </a:p>
      </dsp:txBody>
      <dsp:txXfrm>
        <a:off x="2522488" y="1467976"/>
        <a:ext cx="1631284" cy="1105937"/>
      </dsp:txXfrm>
    </dsp:sp>
    <dsp:sp modelId="{1B9EE13C-1A88-FD4E-A4A6-6C361D5DA014}">
      <dsp:nvSpPr>
        <dsp:cNvPr id="0" name=""/>
        <dsp:cNvSpPr/>
      </dsp:nvSpPr>
      <dsp:spPr>
        <a:xfrm>
          <a:off x="4213614" y="1525026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Check</a:t>
          </a:r>
        </a:p>
      </dsp:txBody>
      <dsp:txXfrm>
        <a:off x="4213614" y="1525026"/>
        <a:ext cx="1273486" cy="990600"/>
      </dsp:txXfrm>
    </dsp:sp>
    <dsp:sp modelId="{0853812E-DB00-C743-B5B3-BD516B783120}">
      <dsp:nvSpPr>
        <dsp:cNvPr id="0" name=""/>
        <dsp:cNvSpPr/>
      </dsp:nvSpPr>
      <dsp:spPr>
        <a:xfrm rot="5400000">
          <a:off x="4189956" y="3937916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9730831"/>
            <a:satOff val="-60964"/>
            <a:lumOff val="59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34F5E-A32D-FE46-A79D-35CFC84B3678}">
      <dsp:nvSpPr>
        <dsp:cNvPr id="0" name=""/>
        <dsp:cNvSpPr/>
      </dsp:nvSpPr>
      <dsp:spPr>
        <a:xfrm>
          <a:off x="3914385" y="2784911"/>
          <a:ext cx="1750966" cy="1225619"/>
        </a:xfrm>
        <a:prstGeom prst="roundRect">
          <a:avLst>
            <a:gd name="adj" fmla="val 16670"/>
          </a:avLst>
        </a:prstGeom>
        <a:solidFill>
          <a:schemeClr val="accent5">
            <a:hueOff val="6251687"/>
            <a:satOff val="-40782"/>
            <a:lumOff val="-6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Check out</a:t>
          </a:r>
        </a:p>
      </dsp:txBody>
      <dsp:txXfrm>
        <a:off x="3974226" y="2844752"/>
        <a:ext cx="1631284" cy="1105937"/>
      </dsp:txXfrm>
    </dsp:sp>
    <dsp:sp modelId="{2FE36A96-7D96-7F41-9613-8D93A93F8D63}">
      <dsp:nvSpPr>
        <dsp:cNvPr id="0" name=""/>
        <dsp:cNvSpPr/>
      </dsp:nvSpPr>
      <dsp:spPr>
        <a:xfrm>
          <a:off x="5665352" y="2901802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Information</a:t>
          </a:r>
        </a:p>
      </dsp:txBody>
      <dsp:txXfrm>
        <a:off x="5665352" y="2901802"/>
        <a:ext cx="1273486" cy="990600"/>
      </dsp:txXfrm>
    </dsp:sp>
    <dsp:sp modelId="{55ADF68B-E841-234A-AA51-B955CCC9ED93}">
      <dsp:nvSpPr>
        <dsp:cNvPr id="0" name=""/>
        <dsp:cNvSpPr/>
      </dsp:nvSpPr>
      <dsp:spPr>
        <a:xfrm>
          <a:off x="5366122" y="4161686"/>
          <a:ext cx="1750966" cy="1225619"/>
        </a:xfrm>
        <a:prstGeom prst="roundRect">
          <a:avLst>
            <a:gd name="adj" fmla="val 16670"/>
          </a:avLst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Tracking order</a:t>
          </a:r>
        </a:p>
      </dsp:txBody>
      <dsp:txXfrm>
        <a:off x="5425963" y="4221527"/>
        <a:ext cx="1631284" cy="1105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6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9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DED12-ED7C-03F6-C50F-0ACF75BE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22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7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156" y="129878"/>
            <a:ext cx="3619501" cy="117957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Functions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89A40E48-439F-6A00-A624-0CCF1B6FB58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5991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A5ACC4E-14F2-20EF-66C3-94721A5A8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436787"/>
              </p:ext>
            </p:extLst>
          </p:nvPr>
        </p:nvGraphicFramePr>
        <p:xfrm>
          <a:off x="1872343" y="719667"/>
          <a:ext cx="9049657" cy="613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4969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b="1" dirty="0"/>
              <a:t>Products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102EF4-3B44-F55D-E36C-E63679465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0000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4072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87829"/>
            <a:ext cx="3619501" cy="16615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Quick 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860331"/>
            <a:ext cx="3465576" cy="3174709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quick view feature makes it easier for your customers to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view the key product information such as features, images, and variants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by displaying a brief overview without heading to the product details page.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E900B-AE75-5B34-E75F-AFC30806F6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1104180"/>
            <a:ext cx="6574536" cy="4793699"/>
          </a:xfrm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85D6A9-980A-1530-535A-8A58686F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1104181"/>
            <a:ext cx="6574536" cy="47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01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87829"/>
            <a:ext cx="3619501" cy="16615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Compare products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860331"/>
            <a:ext cx="3465576" cy="3174709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compare products feature makes it easier for your customers to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compare the similar product information such as material, image, and variants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by displaying overview without heading to the product details page.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E900B-AE75-5B34-E75F-AFC30806F6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12878"/>
            <a:ext cx="6574536" cy="5165706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35707-35BA-907F-F7EC-82C52EF7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912878"/>
            <a:ext cx="6574536" cy="516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20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87829"/>
            <a:ext cx="3619501" cy="16615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searching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095462"/>
            <a:ext cx="3465576" cy="2815481"/>
          </a:xfrm>
        </p:spPr>
        <p:txBody>
          <a:bodyPr/>
          <a:lstStyle/>
          <a:p>
            <a:pPr algn="just"/>
            <a:r>
              <a:rPr lang="en-US" sz="1800" dirty="0">
                <a:effectLst/>
                <a:latin typeface="Segoe UI" panose="020B0502040204020203" pitchFamily="34" charset="0"/>
              </a:rPr>
              <a:t>Searching allows customers to find certain products that satisfy a set of criteria. In the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Aguri</a:t>
            </a:r>
            <a:r>
              <a:rPr lang="en-US" sz="1800" dirty="0">
                <a:effectLst/>
                <a:latin typeface="Segoe UI" panose="020B0502040204020203" pitchFamily="34" charset="0"/>
              </a:rPr>
              <a:t> Brand, we implemented searching simple. Simple searches allow a customer to search the catalog for keywords.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E900B-AE75-5B34-E75F-AFC30806F6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388F3-BE1B-EDE3-0787-CC909B1A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960120"/>
            <a:ext cx="6588394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87829"/>
            <a:ext cx="3619501" cy="16615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filtering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161" y="2725348"/>
            <a:ext cx="3465576" cy="3446852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Product Filtering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allows shoppers to refine product searches based on multiple attributes like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jewellery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material, price..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Using filters on your storefront can make it easier for shoppers to navigate products by allowing them to search the way they want to.</a:t>
            </a:r>
            <a:endParaRPr lang="en-US" dirty="0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84198A7C-9555-4EFF-6790-E5A5BB9B49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164" b="116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0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Add-in function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358258-9221-E8FA-9105-2B82F3B6B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About Natural &amp; Lab-grown Jewellery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Jewellery Characteristics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Jewellery Insurance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Jewellery care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…</a:t>
            </a:r>
          </a:p>
          <a:p>
            <a:pPr marL="285750" indent="-285750">
              <a:buFont typeface="Wingdings" pitchFamily="2" charset="2"/>
              <a:buChar char="ü"/>
            </a:pPr>
            <a:endParaRPr lang="en-VN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D952A8B-F049-869B-70DF-5251EAEC5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6757" r="26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728" y="0"/>
            <a:ext cx="3619501" cy="117957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Customers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9C8861-8CDA-176F-829B-96A9EAAD3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2632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485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225890"/>
            <a:ext cx="3200400" cy="667947"/>
          </a:xfrm>
        </p:spPr>
        <p:txBody>
          <a:bodyPr/>
          <a:lstStyle/>
          <a:p>
            <a:pPr algn="ctr"/>
            <a:r>
              <a:rPr lang="en-US" b="1" dirty="0"/>
              <a:t>shopping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053D139-2DDD-8348-AEF5-FB6369D81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29387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5913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A979DC-7F67-50F4-4DE7-E3E0C7BE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6" y="-5070"/>
            <a:ext cx="12201015" cy="68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28" y="571501"/>
            <a:ext cx="1194763" cy="5083627"/>
          </a:xfrm>
        </p:spPr>
        <p:txBody>
          <a:bodyPr anchor="b" anchorCtr="0">
            <a:normAutofit/>
          </a:bodyPr>
          <a:lstStyle/>
          <a:p>
            <a:pPr algn="ctr"/>
            <a:r>
              <a:rPr lang="en-US" dirty="0">
                <a:hlinkClick r:id="rId2"/>
              </a:rPr>
              <a:t>W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E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B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S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I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E</a:t>
            </a:r>
            <a:br>
              <a:rPr lang="en-US" dirty="0">
                <a:hlinkClick r:id="rId2"/>
              </a:rPr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BFC57C-DF5F-3757-8EBC-2BE8FD47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72" y="0"/>
            <a:ext cx="9024128" cy="68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7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CFD34B-8BE5-BCDB-C1B3-B12D9887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16" y="-5070"/>
            <a:ext cx="12201015" cy="6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CD93F8-FC2E-225A-A345-14EF0904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4" y="-5070"/>
            <a:ext cx="12201011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2E168D-24BB-5747-A58B-699F09E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15" y="-5070"/>
            <a:ext cx="12201013" cy="6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1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F6D25D-485A-8B7E-E1E5-3E238184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5" y="-5070"/>
            <a:ext cx="12201013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72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186"/>
            <a:ext cx="1194763" cy="5083627"/>
          </a:xfrm>
        </p:spPr>
        <p:txBody>
          <a:bodyPr anchor="b" anchorCtr="0">
            <a:normAutofit fontScale="90000"/>
          </a:bodyPr>
          <a:lstStyle/>
          <a:p>
            <a:pPr algn="ctr"/>
            <a:r>
              <a:rPr lang="en-US" dirty="0"/>
              <a:t>D</a:t>
            </a:r>
            <a:br>
              <a:rPr lang="en-US" dirty="0"/>
            </a:br>
            <a:r>
              <a:rPr lang="en-US" dirty="0"/>
              <a:t>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</a:t>
            </a:r>
            <a:br>
              <a:rPr lang="en-US" dirty="0"/>
            </a:br>
            <a:r>
              <a:rPr lang="en-US" dirty="0"/>
              <a:t>I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g</a:t>
            </a:r>
            <a:br>
              <a:rPr lang="en-US" dirty="0"/>
            </a:br>
            <a:r>
              <a:rPr lang="en-US" dirty="0"/>
              <a:t>r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2534FA-1CB1-30CC-C040-EA85958F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63" y="0"/>
            <a:ext cx="1099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4D70FC-DD54-E25C-1BD4-905D2CA19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5" y="-5070"/>
            <a:ext cx="12201013" cy="6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16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582386"/>
            <a:ext cx="1194763" cy="5083627"/>
          </a:xfrm>
        </p:spPr>
        <p:txBody>
          <a:bodyPr anchor="b" anchorCtr="0">
            <a:normAutofit/>
          </a:bodyPr>
          <a:lstStyle/>
          <a:p>
            <a:pPr algn="ctr"/>
            <a:r>
              <a:rPr lang="en-US" dirty="0">
                <a:hlinkClick r:id="rId2"/>
              </a:rPr>
              <a:t>D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I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s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p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l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a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y</a:t>
            </a:r>
            <a:br>
              <a:rPr lang="en-US" dirty="0">
                <a:hlinkClick r:id="rId2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7963C-8788-9FDF-D8A9-D1A18F2D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68" y="0"/>
            <a:ext cx="10170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27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277</Words>
  <Application>Microsoft Macintosh PowerPoint</Application>
  <PresentationFormat>Widescreen</PresentationFormat>
  <Paragraphs>55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</vt:lpstr>
      <vt:lpstr>Calibri</vt:lpstr>
      <vt:lpstr>Segoe UI</vt:lpstr>
      <vt:lpstr>Segoe UI Light</vt:lpstr>
      <vt:lpstr>Wingdings</vt:lpstr>
      <vt:lpstr>Balancing Act</vt:lpstr>
      <vt:lpstr>Wellspring</vt:lpstr>
      <vt:lpstr>Star of the show</vt:lpstr>
      <vt:lpstr>Amusements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 b  d I a g r a m</vt:lpstr>
      <vt:lpstr>PowerPoint Presentation</vt:lpstr>
      <vt:lpstr>D I s p l a y </vt:lpstr>
      <vt:lpstr>Functions</vt:lpstr>
      <vt:lpstr>PowerPoint Presentation</vt:lpstr>
      <vt:lpstr>Products</vt:lpstr>
      <vt:lpstr>Quick view</vt:lpstr>
      <vt:lpstr>Compare products</vt:lpstr>
      <vt:lpstr>product searching</vt:lpstr>
      <vt:lpstr>Product filtering</vt:lpstr>
      <vt:lpstr>Add-in function</vt:lpstr>
      <vt:lpstr>Customers</vt:lpstr>
      <vt:lpstr>shopping</vt:lpstr>
      <vt:lpstr>W E B S I T 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2022-12-12T10:25:02Z</dcterms:modified>
</cp:coreProperties>
</file>